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  <p:sldMasterId id="2147483704" r:id="rId3"/>
    <p:sldMasterId id="2147483716" r:id="rId4"/>
    <p:sldMasterId id="2147483720" r:id="rId5"/>
  </p:sldMasterIdLst>
  <p:sldIdLst>
    <p:sldId id="256" r:id="rId6"/>
    <p:sldId id="257" r:id="rId7"/>
    <p:sldId id="258" r:id="rId8"/>
    <p:sldId id="259" r:id="rId9"/>
    <p:sldId id="260" r:id="rId10"/>
    <p:sldId id="272" r:id="rId11"/>
    <p:sldId id="267" r:id="rId12"/>
    <p:sldId id="268" r:id="rId13"/>
    <p:sldId id="269" r:id="rId14"/>
    <p:sldId id="270" r:id="rId15"/>
    <p:sldId id="262" r:id="rId16"/>
    <p:sldId id="263" r:id="rId17"/>
    <p:sldId id="264" r:id="rId18"/>
    <p:sldId id="265" r:id="rId19"/>
    <p:sldId id="271" r:id="rId20"/>
    <p:sldId id="266" r:id="rId21"/>
  </p:sldIdLst>
  <p:sldSz cx="115204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2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54" y="43"/>
      </p:cViewPr>
      <p:guideLst>
        <p:guide orient="horz" pos="2160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2" y="1122363"/>
            <a:ext cx="8640366" cy="2387600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2" y="3602038"/>
            <a:ext cx="8640366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68"/>
            </a:lvl1pPr>
            <a:lvl2pPr marL="431988" indent="0" algn="ctr">
              <a:buNone/>
              <a:defRPr sz="1890"/>
            </a:lvl2pPr>
            <a:lvl3pPr marL="863976" indent="0" algn="ctr">
              <a:buNone/>
              <a:defRPr sz="1701"/>
            </a:lvl3pPr>
            <a:lvl4pPr marL="1295964" indent="0" algn="ctr">
              <a:buNone/>
              <a:defRPr sz="1512"/>
            </a:lvl4pPr>
            <a:lvl5pPr marL="1727952" indent="0" algn="ctr">
              <a:buNone/>
              <a:defRPr sz="1512"/>
            </a:lvl5pPr>
            <a:lvl6pPr marL="2159940" indent="0" algn="ctr">
              <a:buNone/>
              <a:defRPr sz="1512"/>
            </a:lvl6pPr>
            <a:lvl7pPr marL="2591929" indent="0" algn="ctr">
              <a:buNone/>
              <a:defRPr sz="1512"/>
            </a:lvl7pPr>
            <a:lvl8pPr marL="3023917" indent="0" algn="ctr">
              <a:buNone/>
              <a:defRPr sz="1512"/>
            </a:lvl8pPr>
            <a:lvl9pPr marL="3455905" indent="0" algn="ctr">
              <a:buNone/>
              <a:defRPr sz="1512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034" y="6356353"/>
            <a:ext cx="2592110" cy="365125"/>
          </a:xfrm>
          <a:prstGeom prst="rect">
            <a:avLst/>
          </a:prstGeom>
        </p:spPr>
        <p:txBody>
          <a:bodyPr/>
          <a:lstStyle/>
          <a:p>
            <a:fld id="{1EEC37D5-EB59-4FBE-AD75-15DE5DEF9D72}" type="datetimeFigureOut">
              <a:rPr lang="it-IT" smtClean="0"/>
              <a:t>25/04/22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141" y="6356353"/>
            <a:ext cx="3888165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6345" y="6356353"/>
            <a:ext cx="2592110" cy="365125"/>
          </a:xfrm>
          <a:prstGeom prst="rect">
            <a:avLst/>
          </a:prstGeom>
        </p:spPr>
        <p:txBody>
          <a:bodyPr/>
          <a:lstStyle/>
          <a:p>
            <a:fld id="{041A97E7-2520-4991-A3B5-DDBDE4E2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671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825625"/>
            <a:ext cx="4896207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825625"/>
            <a:ext cx="4896207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7D5-EB59-4FBE-AD75-15DE5DEF9D72}" type="datetimeFigureOut">
              <a:rPr lang="it-IT" smtClean="0"/>
              <a:t>25/04/22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97E7-2520-4991-A3B5-DDBDE4E2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96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65126"/>
            <a:ext cx="9936421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681163"/>
            <a:ext cx="4873706" cy="82391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505075"/>
            <a:ext cx="4873706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681163"/>
            <a:ext cx="4897708" cy="82391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505075"/>
            <a:ext cx="489770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7D5-EB59-4FBE-AD75-15DE5DEF9D72}" type="datetimeFigureOut">
              <a:rPr lang="it-IT" smtClean="0"/>
              <a:t>25/04/22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97E7-2520-4991-A3B5-DDBDE4E2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29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7D5-EB59-4FBE-AD75-15DE5DEF9D72}" type="datetimeFigureOut">
              <a:rPr lang="it-IT" smtClean="0"/>
              <a:t>25/04/22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97E7-2520-4991-A3B5-DDBDE4E2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429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7D5-EB59-4FBE-AD75-15DE5DEF9D72}" type="datetimeFigureOut">
              <a:rPr lang="it-IT" smtClean="0"/>
              <a:t>25/04/22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97E7-2520-4991-A3B5-DDBDE4E2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18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57200"/>
            <a:ext cx="3715657" cy="1600200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87426"/>
            <a:ext cx="5832247" cy="4873625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2057400"/>
            <a:ext cx="3715657" cy="381158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7D5-EB59-4FBE-AD75-15DE5DEF9D72}" type="datetimeFigureOut">
              <a:rPr lang="it-IT" smtClean="0"/>
              <a:t>25/04/22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97E7-2520-4991-A3B5-DDBDE4E2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214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57200"/>
            <a:ext cx="3715657" cy="1600200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87426"/>
            <a:ext cx="5832247" cy="4873625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2057400"/>
            <a:ext cx="3715657" cy="381158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7D5-EB59-4FBE-AD75-15DE5DEF9D72}" type="datetimeFigureOut">
              <a:rPr lang="it-IT" smtClean="0"/>
              <a:t>25/04/22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97E7-2520-4991-A3B5-DDBDE4E2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92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7D5-EB59-4FBE-AD75-15DE5DEF9D72}" type="datetimeFigureOut">
              <a:rPr lang="it-IT" smtClean="0"/>
              <a:t>25/04/22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97E7-2520-4991-A3B5-DDBDE4E2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721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65125"/>
            <a:ext cx="248410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65125"/>
            <a:ext cx="730831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7D5-EB59-4FBE-AD75-15DE5DEF9D72}" type="datetimeFigureOut">
              <a:rPr lang="it-IT" smtClean="0"/>
              <a:t>25/04/22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97E7-2520-4991-A3B5-DDBDE4E2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577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122363"/>
            <a:ext cx="8640366" cy="2387600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602038"/>
            <a:ext cx="8640366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033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1EEC37D5-EB59-4FBE-AD75-15DE5DEF9D72}" type="datetimeFigureOut">
              <a:rPr lang="it-IT" smtClean="0"/>
              <a:t>25/04/22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140" y="6356351"/>
            <a:ext cx="3888165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6345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041A97E7-2520-4991-A3B5-DDBDE4E2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681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5740401"/>
            <a:ext cx="10195055" cy="927099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925" y="1681324"/>
            <a:ext cx="7467600" cy="38193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69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1" y="5740403"/>
            <a:ext cx="10195055" cy="927099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926" y="1681324"/>
            <a:ext cx="7467600" cy="38193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0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ED9D09-E5C8-4F87-B344-2DC3339E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581" y="474653"/>
            <a:ext cx="8276919" cy="782648"/>
          </a:xfrm>
          <a:gradFill flip="none" rotWithShape="1">
            <a:gsLst>
              <a:gs pos="73000">
                <a:srgbClr val="FFFF00"/>
              </a:gs>
              <a:gs pos="0">
                <a:srgbClr val="FF9900"/>
              </a:gs>
              <a:gs pos="27000">
                <a:srgbClr val="FFFF00"/>
              </a:gs>
              <a:gs pos="51000">
                <a:srgbClr val="92D050">
                  <a:alpha val="84000"/>
                </a:srgbClr>
              </a:gs>
              <a:gs pos="99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0000" bIns="45720" rtlCol="0" anchor="ctr">
            <a:normAutofit fontScale="90000"/>
          </a:bodyPr>
          <a:lstStyle>
            <a:lvl1pPr>
              <a:defRPr lang="it-IT" dirty="0"/>
            </a:lvl1pPr>
          </a:lstStyle>
          <a:p>
            <a:pPr lvl="0" algn="ctr"/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0839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122363"/>
            <a:ext cx="8640366" cy="2387600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602038"/>
            <a:ext cx="8640366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033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1EEC37D5-EB59-4FBE-AD75-15DE5DEF9D72}" type="datetimeFigureOut">
              <a:rPr lang="it-IT" smtClean="0"/>
              <a:t>25/04/22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140" y="6356351"/>
            <a:ext cx="3888165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6345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041A97E7-2520-4991-A3B5-DDBDE4E2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5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5740401"/>
            <a:ext cx="10195055" cy="927099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925" y="1681324"/>
            <a:ext cx="7467600" cy="38193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27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ED9D09-E5C8-4F87-B344-2DC3339E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581" y="474653"/>
            <a:ext cx="8276919" cy="782648"/>
          </a:xfrm>
          <a:gradFill flip="none" rotWithShape="1">
            <a:gsLst>
              <a:gs pos="73000">
                <a:srgbClr val="FFFF00"/>
              </a:gs>
              <a:gs pos="0">
                <a:srgbClr val="FF9900"/>
              </a:gs>
              <a:gs pos="27000">
                <a:srgbClr val="FFFF00"/>
              </a:gs>
              <a:gs pos="51000">
                <a:srgbClr val="92D050">
                  <a:alpha val="84000"/>
                </a:srgbClr>
              </a:gs>
              <a:gs pos="99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0000" bIns="45720" rtlCol="0" anchor="ctr">
            <a:normAutofit fontScale="90000"/>
          </a:bodyPr>
          <a:lstStyle>
            <a:lvl1pPr>
              <a:defRPr lang="it-IT" dirty="0"/>
            </a:lvl1pPr>
          </a:lstStyle>
          <a:p>
            <a:pPr lvl="0" algn="ctr"/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67850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ED9D09-E5C8-4F87-B344-2DC3339E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581" y="474653"/>
            <a:ext cx="8276920" cy="782648"/>
          </a:xfrm>
          <a:gradFill flip="none" rotWithShape="1">
            <a:gsLst>
              <a:gs pos="73000">
                <a:srgbClr val="FFFF00"/>
              </a:gs>
              <a:gs pos="0">
                <a:srgbClr val="FF9900"/>
              </a:gs>
              <a:gs pos="27000">
                <a:srgbClr val="FFFF00"/>
              </a:gs>
              <a:gs pos="51000">
                <a:srgbClr val="92D050">
                  <a:alpha val="84000"/>
                </a:srgbClr>
              </a:gs>
              <a:gs pos="99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0000" bIns="45720" rtlCol="0" anchor="ctr">
            <a:normAutofit fontScale="90000"/>
          </a:bodyPr>
          <a:lstStyle>
            <a:lvl1pPr>
              <a:defRPr lang="it-IT" dirty="0"/>
            </a:lvl1pPr>
          </a:lstStyle>
          <a:p>
            <a:pPr lvl="0" algn="ctr"/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51926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2" y="1122363"/>
            <a:ext cx="8640366" cy="2387600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2" y="3602038"/>
            <a:ext cx="8640366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68"/>
            </a:lvl1pPr>
            <a:lvl2pPr marL="431988" indent="0" algn="ctr">
              <a:buNone/>
              <a:defRPr sz="1890"/>
            </a:lvl2pPr>
            <a:lvl3pPr marL="863976" indent="0" algn="ctr">
              <a:buNone/>
              <a:defRPr sz="1701"/>
            </a:lvl3pPr>
            <a:lvl4pPr marL="1295964" indent="0" algn="ctr">
              <a:buNone/>
              <a:defRPr sz="1512"/>
            </a:lvl4pPr>
            <a:lvl5pPr marL="1727952" indent="0" algn="ctr">
              <a:buNone/>
              <a:defRPr sz="1512"/>
            </a:lvl5pPr>
            <a:lvl6pPr marL="2159940" indent="0" algn="ctr">
              <a:buNone/>
              <a:defRPr sz="1512"/>
            </a:lvl6pPr>
            <a:lvl7pPr marL="2591929" indent="0" algn="ctr">
              <a:buNone/>
              <a:defRPr sz="1512"/>
            </a:lvl7pPr>
            <a:lvl8pPr marL="3023917" indent="0" algn="ctr">
              <a:buNone/>
              <a:defRPr sz="1512"/>
            </a:lvl8pPr>
            <a:lvl9pPr marL="3455905" indent="0" algn="ctr">
              <a:buNone/>
              <a:defRPr sz="1512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034" y="6356353"/>
            <a:ext cx="2592110" cy="365125"/>
          </a:xfrm>
          <a:prstGeom prst="rect">
            <a:avLst/>
          </a:prstGeom>
        </p:spPr>
        <p:txBody>
          <a:bodyPr/>
          <a:lstStyle/>
          <a:p>
            <a:fld id="{1EEC37D5-EB59-4FBE-AD75-15DE5DEF9D72}" type="datetimeFigureOut">
              <a:rPr lang="it-IT" smtClean="0"/>
              <a:t>25/04/22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141" y="6356353"/>
            <a:ext cx="3888165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6345" y="6356353"/>
            <a:ext cx="2592110" cy="365125"/>
          </a:xfrm>
          <a:prstGeom prst="rect">
            <a:avLst/>
          </a:prstGeom>
        </p:spPr>
        <p:txBody>
          <a:bodyPr/>
          <a:lstStyle/>
          <a:p>
            <a:fld id="{041A97E7-2520-4991-A3B5-DDBDE4E2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87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1" y="5740403"/>
            <a:ext cx="10195055" cy="927099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926" y="1681324"/>
            <a:ext cx="7467600" cy="38193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89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ED9D09-E5C8-4F87-B344-2DC3339E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581" y="474653"/>
            <a:ext cx="8276920" cy="782648"/>
          </a:xfrm>
          <a:gradFill flip="none" rotWithShape="1">
            <a:gsLst>
              <a:gs pos="73000">
                <a:srgbClr val="FFFF00"/>
              </a:gs>
              <a:gs pos="0">
                <a:srgbClr val="FF9900"/>
              </a:gs>
              <a:gs pos="27000">
                <a:srgbClr val="FFFF00"/>
              </a:gs>
              <a:gs pos="51000">
                <a:srgbClr val="92D050">
                  <a:alpha val="84000"/>
                </a:srgbClr>
              </a:gs>
              <a:gs pos="99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0000" bIns="45720" rtlCol="0" anchor="ctr">
            <a:normAutofit fontScale="90000"/>
          </a:bodyPr>
          <a:lstStyle>
            <a:lvl1pPr>
              <a:defRPr lang="it-IT" dirty="0"/>
            </a:lvl1pPr>
          </a:lstStyle>
          <a:p>
            <a:pPr lvl="0" algn="ctr"/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46451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122363"/>
            <a:ext cx="8640366" cy="2387600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602038"/>
            <a:ext cx="8640366" cy="165576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7D5-EB59-4FBE-AD75-15DE5DEF9D72}" type="datetimeFigureOut">
              <a:rPr lang="it-IT" smtClean="0"/>
              <a:t>25/04/22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97E7-2520-4991-A3B5-DDBDE4E2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46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7D5-EB59-4FBE-AD75-15DE5DEF9D72}" type="datetimeFigureOut">
              <a:rPr lang="it-IT" smtClean="0"/>
              <a:t>25/04/22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97E7-2520-4991-A3B5-DDBDE4E2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96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709739"/>
            <a:ext cx="9936421" cy="2852737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589464"/>
            <a:ext cx="9936421" cy="1500187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7D5-EB59-4FBE-AD75-15DE5DEF9D72}" type="datetimeFigureOut">
              <a:rPr lang="it-IT" smtClean="0"/>
              <a:t>25/04/22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97E7-2520-4991-A3B5-DDBDE4E2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14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theme" Target="../theme/theme2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theme" Target="../theme/theme4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theme" Target="../theme/theme5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7FCD658A-5B6B-4CDE-B9F1-5CE27675F329}"/>
              </a:ext>
            </a:extLst>
          </p:cNvPr>
          <p:cNvSpPr/>
          <p:nvPr userDrawn="1"/>
        </p:nvSpPr>
        <p:spPr>
          <a:xfrm>
            <a:off x="203203" y="95251"/>
            <a:ext cx="11108437" cy="6486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1367ECD-2A2B-4788-A284-1FA6D1080351}"/>
              </a:ext>
            </a:extLst>
          </p:cNvPr>
          <p:cNvSpPr/>
          <p:nvPr userDrawn="1"/>
        </p:nvSpPr>
        <p:spPr>
          <a:xfrm flipH="1" flipV="1">
            <a:off x="323803" y="4711565"/>
            <a:ext cx="11045811" cy="2037235"/>
          </a:xfrm>
          <a:prstGeom prst="rect">
            <a:avLst/>
          </a:prstGeom>
          <a:gradFill flip="none" rotWithShape="1">
            <a:gsLst>
              <a:gs pos="84000">
                <a:srgbClr val="FF9900">
                  <a:alpha val="55000"/>
                </a:srgbClr>
              </a:gs>
              <a:gs pos="26000">
                <a:schemeClr val="bg1"/>
              </a:gs>
              <a:gs pos="64000">
                <a:srgbClr val="FFFF00"/>
              </a:gs>
              <a:gs pos="78000">
                <a:srgbClr val="FFC000">
                  <a:alpha val="66000"/>
                </a:srgbClr>
              </a:gs>
              <a:gs pos="99000">
                <a:srgbClr val="FF99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713D22E-521C-497B-8DD7-5C8F69D35ED6}"/>
              </a:ext>
            </a:extLst>
          </p:cNvPr>
          <p:cNvSpPr/>
          <p:nvPr userDrawn="1"/>
        </p:nvSpPr>
        <p:spPr>
          <a:xfrm>
            <a:off x="266939" y="169837"/>
            <a:ext cx="11045811" cy="3314851"/>
          </a:xfrm>
          <a:prstGeom prst="rect">
            <a:avLst/>
          </a:prstGeom>
          <a:gradFill flip="none" rotWithShape="1">
            <a:gsLst>
              <a:gs pos="83000">
                <a:srgbClr val="0070C0"/>
              </a:gs>
              <a:gs pos="0">
                <a:schemeClr val="bg1"/>
              </a:gs>
              <a:gs pos="28000">
                <a:srgbClr val="FFFF00"/>
              </a:gs>
              <a:gs pos="74000">
                <a:srgbClr val="00B0F0"/>
              </a:gs>
              <a:gs pos="99000">
                <a:srgbClr val="00359A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8847F3C-2F02-4053-899C-C9AB3A454C59}"/>
              </a:ext>
            </a:extLst>
          </p:cNvPr>
          <p:cNvGrpSpPr/>
          <p:nvPr/>
        </p:nvGrpSpPr>
        <p:grpSpPr>
          <a:xfrm>
            <a:off x="-30292" y="49604"/>
            <a:ext cx="11616444" cy="6830782"/>
            <a:chOff x="0" y="13609"/>
            <a:chExt cx="9801225" cy="6830782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2745F1E-0C85-450E-BF14-969C773C2670}"/>
                </a:ext>
              </a:extLst>
            </p:cNvPr>
            <p:cNvGrpSpPr/>
            <p:nvPr userDrawn="1"/>
          </p:nvGrpSpPr>
          <p:grpSpPr>
            <a:xfrm>
              <a:off x="0" y="13609"/>
              <a:ext cx="9801225" cy="6830782"/>
              <a:chOff x="0" y="13609"/>
              <a:chExt cx="9801225" cy="6830782"/>
            </a:xfrm>
          </p:grpSpPr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764BBC2C-7FA9-4A07-A212-86885D5D21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0" y="13609"/>
                <a:ext cx="9801225" cy="6830782"/>
              </a:xfrm>
              <a:custGeom>
                <a:avLst/>
                <a:gdLst>
                  <a:gd name="connsiteX0" fmla="*/ 238125 w 9801225"/>
                  <a:gd name="connsiteY0" fmla="*/ 214991 h 6830782"/>
                  <a:gd name="connsiteX1" fmla="*/ 238125 w 9801225"/>
                  <a:gd name="connsiteY1" fmla="*/ 6606266 h 6830782"/>
                  <a:gd name="connsiteX2" fmla="*/ 9544125 w 9801225"/>
                  <a:gd name="connsiteY2" fmla="*/ 6606266 h 6830782"/>
                  <a:gd name="connsiteX3" fmla="*/ 9544125 w 9801225"/>
                  <a:gd name="connsiteY3" fmla="*/ 214991 h 6830782"/>
                  <a:gd name="connsiteX4" fmla="*/ 0 w 9801225"/>
                  <a:gd name="connsiteY4" fmla="*/ 0 h 6830782"/>
                  <a:gd name="connsiteX5" fmla="*/ 9801225 w 9801225"/>
                  <a:gd name="connsiteY5" fmla="*/ 0 h 6830782"/>
                  <a:gd name="connsiteX6" fmla="*/ 9801225 w 9801225"/>
                  <a:gd name="connsiteY6" fmla="*/ 6830782 h 6830782"/>
                  <a:gd name="connsiteX7" fmla="*/ 0 w 9801225"/>
                  <a:gd name="connsiteY7" fmla="*/ 6830782 h 6830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01225" h="6830782">
                    <a:moveTo>
                      <a:pt x="238125" y="214991"/>
                    </a:moveTo>
                    <a:lnTo>
                      <a:pt x="238125" y="6606266"/>
                    </a:lnTo>
                    <a:lnTo>
                      <a:pt x="9544125" y="6606266"/>
                    </a:lnTo>
                    <a:lnTo>
                      <a:pt x="9544125" y="214991"/>
                    </a:lnTo>
                    <a:close/>
                    <a:moveTo>
                      <a:pt x="0" y="0"/>
                    </a:moveTo>
                    <a:lnTo>
                      <a:pt x="9801225" y="0"/>
                    </a:lnTo>
                    <a:lnTo>
                      <a:pt x="9801225" y="6830782"/>
                    </a:lnTo>
                    <a:lnTo>
                      <a:pt x="0" y="6830782"/>
                    </a:lnTo>
                    <a:close/>
                  </a:path>
                </a:pathLst>
              </a:custGeom>
            </p:spPr>
          </p:pic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D4D3A0A-E21F-4DD2-A3A3-8A3ADBAF02AD}"/>
                  </a:ext>
                </a:extLst>
              </p:cNvPr>
              <p:cNvSpPr/>
              <p:nvPr userDrawn="1"/>
            </p:nvSpPr>
            <p:spPr>
              <a:xfrm>
                <a:off x="2780232" y="173765"/>
                <a:ext cx="424441" cy="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800" b="1"/>
              </a:p>
            </p:txBody>
          </p:sp>
        </p:grp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6293890-9E1C-43F9-A85A-FE0F4579F7AF}"/>
                </a:ext>
              </a:extLst>
            </p:cNvPr>
            <p:cNvSpPr/>
            <p:nvPr userDrawn="1"/>
          </p:nvSpPr>
          <p:spPr>
            <a:xfrm>
              <a:off x="2780232" y="6616582"/>
              <a:ext cx="424441" cy="6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 dirty="0"/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97D1158D-FB35-4F6C-B999-4AAA1FEEA056}"/>
              </a:ext>
            </a:extLst>
          </p:cNvPr>
          <p:cNvGrpSpPr/>
          <p:nvPr/>
        </p:nvGrpSpPr>
        <p:grpSpPr>
          <a:xfrm>
            <a:off x="266939" y="659306"/>
            <a:ext cx="11077528" cy="5611379"/>
            <a:chOff x="249773" y="642700"/>
            <a:chExt cx="11077528" cy="5611379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E4DDCF3F-4F1A-45E6-AACA-81498B7FE8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73" y="642700"/>
              <a:ext cx="2185420" cy="5611379"/>
            </a:xfrm>
            <a:prstGeom prst="rect">
              <a:avLst/>
            </a:prstGeom>
          </p:spPr>
        </p:pic>
        <p:pic>
          <p:nvPicPr>
            <p:cNvPr id="26" name="Immagine 2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81B19D4D-0488-431B-A904-1BAC27A53B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193" y="1245102"/>
              <a:ext cx="2191516" cy="4367793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0937E520-3464-44AB-B212-A27D9554C7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1958" y="1540758"/>
              <a:ext cx="2197612" cy="3776480"/>
            </a:xfrm>
            <a:prstGeom prst="rect">
              <a:avLst/>
            </a:prstGeom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5AF73482-F2AF-4BCA-8D86-7307F81BF2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8539" y="1245102"/>
              <a:ext cx="2206756" cy="4261113"/>
            </a:xfrm>
            <a:prstGeom prst="rect">
              <a:avLst/>
            </a:prstGeom>
          </p:spPr>
        </p:pic>
        <p:pic>
          <p:nvPicPr>
            <p:cNvPr id="32" name="Immagine 31" descr="Immagine che contiene testo, segnale&#10;&#10;Descrizione generata automaticamente">
              <a:extLst>
                <a:ext uri="{FF2B5EF4-FFF2-40B4-BE49-F238E27FC236}">
                  <a16:creationId xmlns:a16="http://schemas.microsoft.com/office/drawing/2014/main" id="{20DA2519-5AAB-4109-AE66-E9EF8FF138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1400" y="870197"/>
              <a:ext cx="2215901" cy="5010922"/>
            </a:xfrm>
            <a:prstGeom prst="rect">
              <a:avLst/>
            </a:prstGeom>
          </p:spPr>
        </p:pic>
      </p:grpSp>
      <p:sp>
        <p:nvSpPr>
          <p:cNvPr id="21" name="Rettangolo 5">
            <a:extLst>
              <a:ext uri="{FF2B5EF4-FFF2-40B4-BE49-F238E27FC236}">
                <a16:creationId xmlns:a16="http://schemas.microsoft.com/office/drawing/2014/main" id="{2D638B50-69C7-4E4E-AE58-9A7F0775C329}"/>
              </a:ext>
            </a:extLst>
          </p:cNvPr>
          <p:cNvSpPr/>
          <p:nvPr userDrawn="1"/>
        </p:nvSpPr>
        <p:spPr>
          <a:xfrm flipH="1">
            <a:off x="9096863" y="313932"/>
            <a:ext cx="2272751" cy="6374232"/>
          </a:xfrm>
          <a:custGeom>
            <a:avLst/>
            <a:gdLst>
              <a:gd name="connsiteX0" fmla="*/ 0 w 2116183"/>
              <a:gd name="connsiteY0" fmla="*/ 0 h 5617029"/>
              <a:gd name="connsiteX1" fmla="*/ 2116183 w 2116183"/>
              <a:gd name="connsiteY1" fmla="*/ 0 h 5617029"/>
              <a:gd name="connsiteX2" fmla="*/ 2116183 w 2116183"/>
              <a:gd name="connsiteY2" fmla="*/ 5617029 h 5617029"/>
              <a:gd name="connsiteX3" fmla="*/ 0 w 2116183"/>
              <a:gd name="connsiteY3" fmla="*/ 5617029 h 5617029"/>
              <a:gd name="connsiteX4" fmla="*/ 0 w 2116183"/>
              <a:gd name="connsiteY4" fmla="*/ 0 h 5617029"/>
              <a:gd name="connsiteX0" fmla="*/ 0 w 2155372"/>
              <a:gd name="connsiteY0" fmla="*/ 0 h 5617029"/>
              <a:gd name="connsiteX1" fmla="*/ 2155372 w 2155372"/>
              <a:gd name="connsiteY1" fmla="*/ 535577 h 5617029"/>
              <a:gd name="connsiteX2" fmla="*/ 2116183 w 2155372"/>
              <a:gd name="connsiteY2" fmla="*/ 5617029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16183 w 2155372"/>
              <a:gd name="connsiteY2" fmla="*/ 5656218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42309 w 2155372"/>
              <a:gd name="connsiteY2" fmla="*/ 4859384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42309 w 2155372"/>
              <a:gd name="connsiteY2" fmla="*/ 4859384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42309 w 2155372"/>
              <a:gd name="connsiteY2" fmla="*/ 4859384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17029"/>
              <a:gd name="connsiteX1" fmla="*/ 2155372 w 2155372"/>
              <a:gd name="connsiteY1" fmla="*/ 574766 h 5617029"/>
              <a:gd name="connsiteX2" fmla="*/ 2142309 w 2155372"/>
              <a:gd name="connsiteY2" fmla="*/ 4859384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55372"/>
              <a:gd name="connsiteY0" fmla="*/ 0 h 5617029"/>
              <a:gd name="connsiteX1" fmla="*/ 2155372 w 2155372"/>
              <a:gd name="connsiteY1" fmla="*/ 574766 h 5617029"/>
              <a:gd name="connsiteX2" fmla="*/ 2142309 w 2155372"/>
              <a:gd name="connsiteY2" fmla="*/ 4859384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55372"/>
              <a:gd name="connsiteY0" fmla="*/ 0 h 5617029"/>
              <a:gd name="connsiteX1" fmla="*/ 2155372 w 2155372"/>
              <a:gd name="connsiteY1" fmla="*/ 574766 h 5617029"/>
              <a:gd name="connsiteX2" fmla="*/ 2142309 w 2155372"/>
              <a:gd name="connsiteY2" fmla="*/ 4859384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68435"/>
              <a:gd name="connsiteY0" fmla="*/ 0 h 5669280"/>
              <a:gd name="connsiteX1" fmla="*/ 2168435 w 2168435"/>
              <a:gd name="connsiteY1" fmla="*/ 627017 h 5669280"/>
              <a:gd name="connsiteX2" fmla="*/ 2155372 w 2168435"/>
              <a:gd name="connsiteY2" fmla="*/ 4911635 h 5669280"/>
              <a:gd name="connsiteX3" fmla="*/ 13063 w 2168435"/>
              <a:gd name="connsiteY3" fmla="*/ 5669280 h 5669280"/>
              <a:gd name="connsiteX4" fmla="*/ 0 w 2168435"/>
              <a:gd name="connsiteY4" fmla="*/ 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8435" h="5669280">
                <a:moveTo>
                  <a:pt x="0" y="0"/>
                </a:moveTo>
                <a:cubicBezTo>
                  <a:pt x="836023" y="309155"/>
                  <a:pt x="1449978" y="435428"/>
                  <a:pt x="2168435" y="627017"/>
                </a:cubicBezTo>
                <a:cubicBezTo>
                  <a:pt x="2164081" y="2055223"/>
                  <a:pt x="2159726" y="3483429"/>
                  <a:pt x="2155372" y="4911635"/>
                </a:cubicBezTo>
                <a:cubicBezTo>
                  <a:pt x="1441269" y="5177246"/>
                  <a:pt x="596537" y="5312229"/>
                  <a:pt x="13063" y="5669280"/>
                </a:cubicBezTo>
                <a:cubicBezTo>
                  <a:pt x="8709" y="3779520"/>
                  <a:pt x="4354" y="1889760"/>
                  <a:pt x="0" y="0"/>
                </a:cubicBezTo>
                <a:close/>
              </a:path>
            </a:pathLst>
          </a:custGeom>
          <a:gradFill flip="none" rotWithShape="1">
            <a:gsLst>
              <a:gs pos="38000">
                <a:schemeClr val="accent5">
                  <a:lumMod val="5000"/>
                  <a:lumOff val="95000"/>
                </a:schemeClr>
              </a:gs>
              <a:gs pos="5000">
                <a:schemeClr val="accent5">
                  <a:lumMod val="45000"/>
                  <a:lumOff val="55000"/>
                  <a:alpha val="94000"/>
                </a:schemeClr>
              </a:gs>
              <a:gs pos="65960">
                <a:srgbClr val="D4E5F4">
                  <a:alpha val="80000"/>
                </a:srgbClr>
              </a:gs>
              <a:gs pos="21040">
                <a:srgbClr val="CFE2F3">
                  <a:alpha val="84000"/>
                </a:srgbClr>
              </a:gs>
              <a:gs pos="85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2133" b="1"/>
          </a:p>
        </p:txBody>
      </p:sp>
      <p:sp>
        <p:nvSpPr>
          <p:cNvPr id="22" name="Rettangolo 5">
            <a:extLst>
              <a:ext uri="{FF2B5EF4-FFF2-40B4-BE49-F238E27FC236}">
                <a16:creationId xmlns:a16="http://schemas.microsoft.com/office/drawing/2014/main" id="{A992E455-A2C5-468B-8836-478C1B443170}"/>
              </a:ext>
            </a:extLst>
          </p:cNvPr>
          <p:cNvSpPr/>
          <p:nvPr userDrawn="1"/>
        </p:nvSpPr>
        <p:spPr>
          <a:xfrm>
            <a:off x="208848" y="435385"/>
            <a:ext cx="2195536" cy="6258861"/>
          </a:xfrm>
          <a:custGeom>
            <a:avLst/>
            <a:gdLst>
              <a:gd name="connsiteX0" fmla="*/ 0 w 2116183"/>
              <a:gd name="connsiteY0" fmla="*/ 0 h 5617029"/>
              <a:gd name="connsiteX1" fmla="*/ 2116183 w 2116183"/>
              <a:gd name="connsiteY1" fmla="*/ 0 h 5617029"/>
              <a:gd name="connsiteX2" fmla="*/ 2116183 w 2116183"/>
              <a:gd name="connsiteY2" fmla="*/ 5617029 h 5617029"/>
              <a:gd name="connsiteX3" fmla="*/ 0 w 2116183"/>
              <a:gd name="connsiteY3" fmla="*/ 5617029 h 5617029"/>
              <a:gd name="connsiteX4" fmla="*/ 0 w 2116183"/>
              <a:gd name="connsiteY4" fmla="*/ 0 h 5617029"/>
              <a:gd name="connsiteX0" fmla="*/ 0 w 2155372"/>
              <a:gd name="connsiteY0" fmla="*/ 0 h 5617029"/>
              <a:gd name="connsiteX1" fmla="*/ 2155372 w 2155372"/>
              <a:gd name="connsiteY1" fmla="*/ 535577 h 5617029"/>
              <a:gd name="connsiteX2" fmla="*/ 2116183 w 2155372"/>
              <a:gd name="connsiteY2" fmla="*/ 5617029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16183 w 2155372"/>
              <a:gd name="connsiteY2" fmla="*/ 5656218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42309 w 2155372"/>
              <a:gd name="connsiteY2" fmla="*/ 4859384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42309 w 2155372"/>
              <a:gd name="connsiteY2" fmla="*/ 4859384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42309 w 2155372"/>
              <a:gd name="connsiteY2" fmla="*/ 4859384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17029"/>
              <a:gd name="connsiteX1" fmla="*/ 2155372 w 2155372"/>
              <a:gd name="connsiteY1" fmla="*/ 574766 h 5617029"/>
              <a:gd name="connsiteX2" fmla="*/ 2142309 w 2155372"/>
              <a:gd name="connsiteY2" fmla="*/ 4859384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55372"/>
              <a:gd name="connsiteY0" fmla="*/ 0 h 5617029"/>
              <a:gd name="connsiteX1" fmla="*/ 2155372 w 2155372"/>
              <a:gd name="connsiteY1" fmla="*/ 574766 h 5617029"/>
              <a:gd name="connsiteX2" fmla="*/ 2142309 w 2155372"/>
              <a:gd name="connsiteY2" fmla="*/ 4859384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55372"/>
              <a:gd name="connsiteY0" fmla="*/ 0 h 5617029"/>
              <a:gd name="connsiteX1" fmla="*/ 2155372 w 2155372"/>
              <a:gd name="connsiteY1" fmla="*/ 574766 h 5617029"/>
              <a:gd name="connsiteX2" fmla="*/ 2142309 w 2155372"/>
              <a:gd name="connsiteY2" fmla="*/ 4859384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68435"/>
              <a:gd name="connsiteY0" fmla="*/ 0 h 5669280"/>
              <a:gd name="connsiteX1" fmla="*/ 2168435 w 2168435"/>
              <a:gd name="connsiteY1" fmla="*/ 627017 h 5669280"/>
              <a:gd name="connsiteX2" fmla="*/ 2155372 w 2168435"/>
              <a:gd name="connsiteY2" fmla="*/ 4911635 h 5669280"/>
              <a:gd name="connsiteX3" fmla="*/ 13063 w 2168435"/>
              <a:gd name="connsiteY3" fmla="*/ 5669280 h 5669280"/>
              <a:gd name="connsiteX4" fmla="*/ 0 w 2168435"/>
              <a:gd name="connsiteY4" fmla="*/ 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8435" h="5669280">
                <a:moveTo>
                  <a:pt x="0" y="0"/>
                </a:moveTo>
                <a:cubicBezTo>
                  <a:pt x="836023" y="309155"/>
                  <a:pt x="1449978" y="435428"/>
                  <a:pt x="2168435" y="627017"/>
                </a:cubicBezTo>
                <a:cubicBezTo>
                  <a:pt x="2164081" y="2055223"/>
                  <a:pt x="2159726" y="3483429"/>
                  <a:pt x="2155372" y="4911635"/>
                </a:cubicBezTo>
                <a:cubicBezTo>
                  <a:pt x="1441269" y="5177246"/>
                  <a:pt x="596537" y="5312229"/>
                  <a:pt x="13063" y="5669280"/>
                </a:cubicBezTo>
                <a:cubicBezTo>
                  <a:pt x="8709" y="3779520"/>
                  <a:pt x="4354" y="1889760"/>
                  <a:pt x="0" y="0"/>
                </a:cubicBezTo>
                <a:close/>
              </a:path>
            </a:pathLst>
          </a:custGeom>
          <a:gradFill flip="none" rotWithShape="1">
            <a:gsLst>
              <a:gs pos="38000">
                <a:schemeClr val="accent5">
                  <a:lumMod val="5000"/>
                  <a:lumOff val="95000"/>
                </a:schemeClr>
              </a:gs>
              <a:gs pos="5000">
                <a:schemeClr val="accent5">
                  <a:lumMod val="45000"/>
                  <a:lumOff val="55000"/>
                  <a:alpha val="94000"/>
                </a:schemeClr>
              </a:gs>
              <a:gs pos="65960">
                <a:srgbClr val="D4E5F4">
                  <a:alpha val="80000"/>
                </a:srgbClr>
              </a:gs>
              <a:gs pos="21040">
                <a:srgbClr val="CFE2F3">
                  <a:alpha val="84000"/>
                </a:srgbClr>
              </a:gs>
              <a:gs pos="85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2133" b="1"/>
          </a:p>
        </p:txBody>
      </p:sp>
      <p:sp>
        <p:nvSpPr>
          <p:cNvPr id="23" name="Rettangolo 6">
            <a:extLst>
              <a:ext uri="{FF2B5EF4-FFF2-40B4-BE49-F238E27FC236}">
                <a16:creationId xmlns:a16="http://schemas.microsoft.com/office/drawing/2014/main" id="{3422D5DF-762F-4C46-A36C-2AF47824EB35}"/>
              </a:ext>
            </a:extLst>
          </p:cNvPr>
          <p:cNvSpPr/>
          <p:nvPr userDrawn="1"/>
        </p:nvSpPr>
        <p:spPr>
          <a:xfrm>
            <a:off x="2403274" y="1035000"/>
            <a:ext cx="2195536" cy="4859992"/>
          </a:xfrm>
          <a:custGeom>
            <a:avLst/>
            <a:gdLst>
              <a:gd name="connsiteX0" fmla="*/ 0 w 2063933"/>
              <a:gd name="connsiteY0" fmla="*/ 0 h 4323806"/>
              <a:gd name="connsiteX1" fmla="*/ 2063933 w 2063933"/>
              <a:gd name="connsiteY1" fmla="*/ 0 h 4323806"/>
              <a:gd name="connsiteX2" fmla="*/ 2063933 w 2063933"/>
              <a:gd name="connsiteY2" fmla="*/ 432380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63933 w 2063933"/>
              <a:gd name="connsiteY2" fmla="*/ 432380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39188 w 2103121"/>
              <a:gd name="connsiteY0" fmla="*/ 0 h 4284617"/>
              <a:gd name="connsiteX1" fmla="*/ 2103121 w 2103121"/>
              <a:gd name="connsiteY1" fmla="*/ 248195 h 4284617"/>
              <a:gd name="connsiteX2" fmla="*/ 2090058 w 2103121"/>
              <a:gd name="connsiteY2" fmla="*/ 3958046 h 4284617"/>
              <a:gd name="connsiteX3" fmla="*/ 0 w 2103121"/>
              <a:gd name="connsiteY3" fmla="*/ 4284617 h 4284617"/>
              <a:gd name="connsiteX4" fmla="*/ 39188 w 2103121"/>
              <a:gd name="connsiteY4" fmla="*/ 0 h 4284617"/>
              <a:gd name="connsiteX0" fmla="*/ 26125 w 2103121"/>
              <a:gd name="connsiteY0" fmla="*/ 0 h 4284617"/>
              <a:gd name="connsiteX1" fmla="*/ 2103121 w 2103121"/>
              <a:gd name="connsiteY1" fmla="*/ 248195 h 4284617"/>
              <a:gd name="connsiteX2" fmla="*/ 2090058 w 2103121"/>
              <a:gd name="connsiteY2" fmla="*/ 3958046 h 4284617"/>
              <a:gd name="connsiteX3" fmla="*/ 0 w 2103121"/>
              <a:gd name="connsiteY3" fmla="*/ 4284617 h 4284617"/>
              <a:gd name="connsiteX4" fmla="*/ 26125 w 2103121"/>
              <a:gd name="connsiteY4" fmla="*/ 0 h 428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121" h="4284617">
                <a:moveTo>
                  <a:pt x="26125" y="0"/>
                </a:moveTo>
                <a:cubicBezTo>
                  <a:pt x="714103" y="148046"/>
                  <a:pt x="1402080" y="191588"/>
                  <a:pt x="2103121" y="248195"/>
                </a:cubicBezTo>
                <a:cubicBezTo>
                  <a:pt x="2098767" y="1484812"/>
                  <a:pt x="2094412" y="2721429"/>
                  <a:pt x="2090058" y="3958046"/>
                </a:cubicBezTo>
                <a:cubicBezTo>
                  <a:pt x="1380309" y="4027714"/>
                  <a:pt x="762000" y="4084320"/>
                  <a:pt x="0" y="4284617"/>
                </a:cubicBezTo>
                <a:lnTo>
                  <a:pt x="26125" y="0"/>
                </a:lnTo>
                <a:close/>
              </a:path>
            </a:pathLst>
          </a:custGeom>
          <a:gradFill flip="none" rotWithShape="1">
            <a:gsLst>
              <a:gs pos="61000">
                <a:schemeClr val="accent5">
                  <a:lumMod val="5000"/>
                  <a:lumOff val="95000"/>
                </a:schemeClr>
              </a:gs>
              <a:gs pos="5000">
                <a:schemeClr val="accent5">
                  <a:lumMod val="45000"/>
                  <a:lumOff val="55000"/>
                  <a:alpha val="94000"/>
                </a:schemeClr>
              </a:gs>
              <a:gs pos="65960">
                <a:srgbClr val="D4E5F4">
                  <a:alpha val="80000"/>
                </a:srgbClr>
              </a:gs>
              <a:gs pos="21040">
                <a:srgbClr val="CFE2F3">
                  <a:alpha val="84000"/>
                </a:srgbClr>
              </a:gs>
              <a:gs pos="85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2133" b="1"/>
          </a:p>
        </p:txBody>
      </p:sp>
      <p:sp>
        <p:nvSpPr>
          <p:cNvPr id="25" name="Rettangolo 6">
            <a:extLst>
              <a:ext uri="{FF2B5EF4-FFF2-40B4-BE49-F238E27FC236}">
                <a16:creationId xmlns:a16="http://schemas.microsoft.com/office/drawing/2014/main" id="{4BFAF4E8-CA04-47F4-8E1C-50403D49713D}"/>
              </a:ext>
            </a:extLst>
          </p:cNvPr>
          <p:cNvSpPr/>
          <p:nvPr userDrawn="1"/>
        </p:nvSpPr>
        <p:spPr>
          <a:xfrm flipH="1">
            <a:off x="6917414" y="1129278"/>
            <a:ext cx="2156823" cy="4859992"/>
          </a:xfrm>
          <a:custGeom>
            <a:avLst/>
            <a:gdLst>
              <a:gd name="connsiteX0" fmla="*/ 0 w 2063933"/>
              <a:gd name="connsiteY0" fmla="*/ 0 h 4323806"/>
              <a:gd name="connsiteX1" fmla="*/ 2063933 w 2063933"/>
              <a:gd name="connsiteY1" fmla="*/ 0 h 4323806"/>
              <a:gd name="connsiteX2" fmla="*/ 2063933 w 2063933"/>
              <a:gd name="connsiteY2" fmla="*/ 432380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63933 w 2063933"/>
              <a:gd name="connsiteY2" fmla="*/ 432380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12735 w 2076668"/>
              <a:gd name="connsiteY0" fmla="*/ 0 h 4310743"/>
              <a:gd name="connsiteX1" fmla="*/ 2076668 w 2076668"/>
              <a:gd name="connsiteY1" fmla="*/ 248195 h 4310743"/>
              <a:gd name="connsiteX2" fmla="*/ 2063605 w 2076668"/>
              <a:gd name="connsiteY2" fmla="*/ 3958046 h 4310743"/>
              <a:gd name="connsiteX3" fmla="*/ 0 w 2076668"/>
              <a:gd name="connsiteY3" fmla="*/ 4310743 h 4310743"/>
              <a:gd name="connsiteX4" fmla="*/ 12735 w 2076668"/>
              <a:gd name="connsiteY4" fmla="*/ 0 h 431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68" h="4310743">
                <a:moveTo>
                  <a:pt x="12735" y="0"/>
                </a:moveTo>
                <a:cubicBezTo>
                  <a:pt x="700713" y="148046"/>
                  <a:pt x="1375627" y="191588"/>
                  <a:pt x="2076668" y="248195"/>
                </a:cubicBezTo>
                <a:cubicBezTo>
                  <a:pt x="2072314" y="1484812"/>
                  <a:pt x="2067959" y="2721429"/>
                  <a:pt x="2063605" y="3958046"/>
                </a:cubicBezTo>
                <a:cubicBezTo>
                  <a:pt x="1353856" y="4027714"/>
                  <a:pt x="762000" y="4110446"/>
                  <a:pt x="0" y="4310743"/>
                </a:cubicBezTo>
                <a:lnTo>
                  <a:pt x="12735" y="0"/>
                </a:lnTo>
                <a:close/>
              </a:path>
            </a:pathLst>
          </a:custGeom>
          <a:gradFill flip="none" rotWithShape="1">
            <a:gsLst>
              <a:gs pos="61000">
                <a:schemeClr val="accent5">
                  <a:lumMod val="5000"/>
                  <a:lumOff val="95000"/>
                </a:schemeClr>
              </a:gs>
              <a:gs pos="5000">
                <a:schemeClr val="accent5">
                  <a:lumMod val="45000"/>
                  <a:lumOff val="55000"/>
                  <a:alpha val="94000"/>
                </a:schemeClr>
              </a:gs>
              <a:gs pos="65960">
                <a:srgbClr val="D4E5F4">
                  <a:alpha val="80000"/>
                </a:srgbClr>
              </a:gs>
              <a:gs pos="21040">
                <a:srgbClr val="CFE2F3">
                  <a:alpha val="84000"/>
                </a:srgbClr>
              </a:gs>
              <a:gs pos="85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2133" b="1"/>
          </a:p>
        </p:txBody>
      </p:sp>
      <p:sp>
        <p:nvSpPr>
          <p:cNvPr id="27" name="Rettangolo 7">
            <a:extLst>
              <a:ext uri="{FF2B5EF4-FFF2-40B4-BE49-F238E27FC236}">
                <a16:creationId xmlns:a16="http://schemas.microsoft.com/office/drawing/2014/main" id="{9FF78F9A-3A32-48B4-A344-956F46D723E1}"/>
              </a:ext>
            </a:extLst>
          </p:cNvPr>
          <p:cNvSpPr/>
          <p:nvPr userDrawn="1"/>
        </p:nvSpPr>
        <p:spPr>
          <a:xfrm flipV="1">
            <a:off x="4604443" y="1372888"/>
            <a:ext cx="2210689" cy="4184216"/>
          </a:xfrm>
          <a:custGeom>
            <a:avLst/>
            <a:gdLst>
              <a:gd name="connsiteX0" fmla="*/ 0 w 2183401"/>
              <a:gd name="connsiteY0" fmla="*/ 0 h 3735977"/>
              <a:gd name="connsiteX1" fmla="*/ 2183401 w 2183401"/>
              <a:gd name="connsiteY1" fmla="*/ 0 h 3735977"/>
              <a:gd name="connsiteX2" fmla="*/ 2183401 w 2183401"/>
              <a:gd name="connsiteY2" fmla="*/ 3735977 h 3735977"/>
              <a:gd name="connsiteX3" fmla="*/ 0 w 2183401"/>
              <a:gd name="connsiteY3" fmla="*/ 3735977 h 3735977"/>
              <a:gd name="connsiteX4" fmla="*/ 0 w 2183401"/>
              <a:gd name="connsiteY4" fmla="*/ 0 h 3735977"/>
              <a:gd name="connsiteX0" fmla="*/ 0 w 2183401"/>
              <a:gd name="connsiteY0" fmla="*/ 52251 h 3735977"/>
              <a:gd name="connsiteX1" fmla="*/ 2183401 w 2183401"/>
              <a:gd name="connsiteY1" fmla="*/ 0 h 3735977"/>
              <a:gd name="connsiteX2" fmla="*/ 2183401 w 2183401"/>
              <a:gd name="connsiteY2" fmla="*/ 3735977 h 3735977"/>
              <a:gd name="connsiteX3" fmla="*/ 0 w 2183401"/>
              <a:gd name="connsiteY3" fmla="*/ 3735977 h 3735977"/>
              <a:gd name="connsiteX4" fmla="*/ 0 w 2183401"/>
              <a:gd name="connsiteY4" fmla="*/ 52251 h 3735977"/>
              <a:gd name="connsiteX0" fmla="*/ 0 w 2183401"/>
              <a:gd name="connsiteY0" fmla="*/ 0 h 3683726"/>
              <a:gd name="connsiteX1" fmla="*/ 2183401 w 2183401"/>
              <a:gd name="connsiteY1" fmla="*/ 1 h 3683726"/>
              <a:gd name="connsiteX2" fmla="*/ 2183401 w 2183401"/>
              <a:gd name="connsiteY2" fmla="*/ 3683726 h 3683726"/>
              <a:gd name="connsiteX3" fmla="*/ 0 w 2183401"/>
              <a:gd name="connsiteY3" fmla="*/ 3683726 h 3683726"/>
              <a:gd name="connsiteX4" fmla="*/ 0 w 2183401"/>
              <a:gd name="connsiteY4" fmla="*/ 0 h 3683726"/>
              <a:gd name="connsiteX0" fmla="*/ 0 w 2183401"/>
              <a:gd name="connsiteY0" fmla="*/ 0 h 3683726"/>
              <a:gd name="connsiteX1" fmla="*/ 2183401 w 2183401"/>
              <a:gd name="connsiteY1" fmla="*/ 1 h 3683726"/>
              <a:gd name="connsiteX2" fmla="*/ 2183401 w 2183401"/>
              <a:gd name="connsiteY2" fmla="*/ 3683726 h 3683726"/>
              <a:gd name="connsiteX3" fmla="*/ 0 w 2183401"/>
              <a:gd name="connsiteY3" fmla="*/ 3683726 h 3683726"/>
              <a:gd name="connsiteX4" fmla="*/ 0 w 2183401"/>
              <a:gd name="connsiteY4" fmla="*/ 0 h 3683726"/>
              <a:gd name="connsiteX0" fmla="*/ 0 w 2183401"/>
              <a:gd name="connsiteY0" fmla="*/ 0 h 3683726"/>
              <a:gd name="connsiteX1" fmla="*/ 2183401 w 2183401"/>
              <a:gd name="connsiteY1" fmla="*/ 1 h 3683726"/>
              <a:gd name="connsiteX2" fmla="*/ 2183401 w 2183401"/>
              <a:gd name="connsiteY2" fmla="*/ 3683726 h 3683726"/>
              <a:gd name="connsiteX3" fmla="*/ 0 w 2183401"/>
              <a:gd name="connsiteY3" fmla="*/ 3683726 h 3683726"/>
              <a:gd name="connsiteX4" fmla="*/ 0 w 2183401"/>
              <a:gd name="connsiteY4" fmla="*/ 0 h 3683726"/>
              <a:gd name="connsiteX0" fmla="*/ 0 w 2183401"/>
              <a:gd name="connsiteY0" fmla="*/ 0 h 3683726"/>
              <a:gd name="connsiteX1" fmla="*/ 2183401 w 2183401"/>
              <a:gd name="connsiteY1" fmla="*/ 1 h 3683726"/>
              <a:gd name="connsiteX2" fmla="*/ 2183401 w 2183401"/>
              <a:gd name="connsiteY2" fmla="*/ 3683726 h 3683726"/>
              <a:gd name="connsiteX3" fmla="*/ 0 w 2183401"/>
              <a:gd name="connsiteY3" fmla="*/ 3683726 h 3683726"/>
              <a:gd name="connsiteX4" fmla="*/ 0 w 2183401"/>
              <a:gd name="connsiteY4" fmla="*/ 0 h 3683726"/>
              <a:gd name="connsiteX0" fmla="*/ 0 w 2183401"/>
              <a:gd name="connsiteY0" fmla="*/ 0 h 3683726"/>
              <a:gd name="connsiteX1" fmla="*/ 2183401 w 2183401"/>
              <a:gd name="connsiteY1" fmla="*/ 1 h 3683726"/>
              <a:gd name="connsiteX2" fmla="*/ 2183401 w 2183401"/>
              <a:gd name="connsiteY2" fmla="*/ 3683726 h 3683726"/>
              <a:gd name="connsiteX3" fmla="*/ 0 w 2183401"/>
              <a:gd name="connsiteY3" fmla="*/ 3683726 h 3683726"/>
              <a:gd name="connsiteX4" fmla="*/ 0 w 2183401"/>
              <a:gd name="connsiteY4" fmla="*/ 0 h 3683726"/>
              <a:gd name="connsiteX0" fmla="*/ 0 w 2183401"/>
              <a:gd name="connsiteY0" fmla="*/ 0 h 3683726"/>
              <a:gd name="connsiteX1" fmla="*/ 2183401 w 2183401"/>
              <a:gd name="connsiteY1" fmla="*/ 1 h 3683726"/>
              <a:gd name="connsiteX2" fmla="*/ 2183401 w 2183401"/>
              <a:gd name="connsiteY2" fmla="*/ 3683726 h 3683726"/>
              <a:gd name="connsiteX3" fmla="*/ 0 w 2183401"/>
              <a:gd name="connsiteY3" fmla="*/ 3683726 h 3683726"/>
              <a:gd name="connsiteX4" fmla="*/ 0 w 2183401"/>
              <a:gd name="connsiteY4" fmla="*/ 0 h 3683726"/>
              <a:gd name="connsiteX0" fmla="*/ 0 w 2183401"/>
              <a:gd name="connsiteY0" fmla="*/ 0 h 3683726"/>
              <a:gd name="connsiteX1" fmla="*/ 2183401 w 2183401"/>
              <a:gd name="connsiteY1" fmla="*/ 1 h 3683726"/>
              <a:gd name="connsiteX2" fmla="*/ 2183401 w 2183401"/>
              <a:gd name="connsiteY2" fmla="*/ 3683726 h 3683726"/>
              <a:gd name="connsiteX3" fmla="*/ 0 w 2183401"/>
              <a:gd name="connsiteY3" fmla="*/ 3683726 h 3683726"/>
              <a:gd name="connsiteX4" fmla="*/ 0 w 2183401"/>
              <a:gd name="connsiteY4" fmla="*/ 0 h 368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401" h="3683726">
                <a:moveTo>
                  <a:pt x="0" y="0"/>
                </a:moveTo>
                <a:cubicBezTo>
                  <a:pt x="727800" y="39188"/>
                  <a:pt x="1455601" y="52252"/>
                  <a:pt x="2183401" y="1"/>
                </a:cubicBezTo>
                <a:lnTo>
                  <a:pt x="2183401" y="3683726"/>
                </a:lnTo>
                <a:cubicBezTo>
                  <a:pt x="1455601" y="3644537"/>
                  <a:pt x="780051" y="3618412"/>
                  <a:pt x="0" y="3683726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chemeClr val="accent5">
                  <a:lumMod val="5000"/>
                  <a:lumOff val="95000"/>
                </a:schemeClr>
              </a:gs>
              <a:gs pos="5000">
                <a:schemeClr val="accent5">
                  <a:lumMod val="45000"/>
                  <a:lumOff val="55000"/>
                  <a:alpha val="94000"/>
                </a:schemeClr>
              </a:gs>
              <a:gs pos="65960">
                <a:srgbClr val="D4E5F4">
                  <a:alpha val="80000"/>
                </a:srgbClr>
              </a:gs>
              <a:gs pos="21040">
                <a:srgbClr val="CFE2F3">
                  <a:alpha val="84000"/>
                </a:srgbClr>
              </a:gs>
              <a:gs pos="85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 b="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429" y="354382"/>
            <a:ext cx="9188868" cy="9775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4000">
                <a:schemeClr val="accent1">
                  <a:lumMod val="60000"/>
                  <a:lumOff val="40000"/>
                  <a:alpha val="78000"/>
                </a:schemeClr>
              </a:gs>
              <a:gs pos="0">
                <a:schemeClr val="accent1">
                  <a:lumMod val="75000"/>
                  <a:alpha val="92000"/>
                </a:schemeClr>
              </a:gs>
              <a:gs pos="28000">
                <a:schemeClr val="accent1">
                  <a:lumMod val="60000"/>
                  <a:lumOff val="40000"/>
                  <a:alpha val="82000"/>
                </a:schemeClr>
              </a:gs>
              <a:gs pos="59000">
                <a:schemeClr val="accent1">
                  <a:lumMod val="40000"/>
                  <a:lumOff val="60000"/>
                  <a:alpha val="59000"/>
                </a:schemeClr>
              </a:gs>
              <a:gs pos="99000">
                <a:schemeClr val="accent1">
                  <a:lumMod val="75000"/>
                  <a:alpha val="84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7200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5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" grpId="0" animBg="1"/>
    </p:bldLst>
  </p:timing>
  <p:txStyles>
    <p:titleStyle>
      <a:lvl1pPr algn="r" defTabSz="863976" rtl="0" eaLnBrk="1" latinLnBrk="0" hangingPunct="1">
        <a:lnSpc>
          <a:spcPct val="90000"/>
        </a:lnSpc>
        <a:spcBef>
          <a:spcPct val="0"/>
        </a:spcBef>
        <a:buNone/>
        <a:defRPr sz="4158" kern="1200">
          <a:ln w="28575" cmpd="sng">
            <a:solidFill>
              <a:srgbClr val="C00000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Cooper Black" panose="0208090404030B020404" pitchFamily="18" charset="0"/>
          <a:ea typeface="+mj-ea"/>
          <a:cs typeface="+mj-cs"/>
        </a:defRPr>
      </a:lvl1pPr>
    </p:titleStyle>
    <p:bodyStyle>
      <a:lvl1pPr marL="444480" indent="-444480" algn="l" defTabSz="863976" rtl="0" eaLnBrk="1" latinLnBrk="0" hangingPunct="1">
        <a:lnSpc>
          <a:spcPct val="90000"/>
        </a:lnSpc>
        <a:spcBef>
          <a:spcPts val="945"/>
        </a:spcBef>
        <a:buClr>
          <a:srgbClr val="00B050"/>
        </a:buClr>
        <a:buFont typeface="Wingdings" panose="05000000000000000000" pitchFamily="2" charset="2"/>
        <a:buChar char="v"/>
        <a:defRPr sz="2799" kern="1200">
          <a:solidFill>
            <a:srgbClr val="002060"/>
          </a:solidFill>
          <a:latin typeface="Franklin Gothic Heavy" panose="020B0903020102020204" pitchFamily="34" charset="0"/>
          <a:ea typeface="+mn-ea"/>
          <a:cs typeface="+mn-cs"/>
        </a:defRPr>
      </a:lvl1pPr>
      <a:lvl2pPr marL="647982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1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58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3946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5935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923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910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898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88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976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964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952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940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929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917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905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A24B0901-685A-4071-8945-9ACDB4F7A15C}"/>
              </a:ext>
            </a:extLst>
          </p:cNvPr>
          <p:cNvSpPr/>
          <p:nvPr/>
        </p:nvSpPr>
        <p:spPr>
          <a:xfrm flipH="1" flipV="1">
            <a:off x="269460" y="3965115"/>
            <a:ext cx="11077528" cy="2741588"/>
          </a:xfrm>
          <a:prstGeom prst="rect">
            <a:avLst/>
          </a:prstGeom>
          <a:gradFill flip="none" rotWithShape="1">
            <a:gsLst>
              <a:gs pos="84000">
                <a:srgbClr val="FF9900">
                  <a:alpha val="55000"/>
                </a:srgbClr>
              </a:gs>
              <a:gs pos="26000">
                <a:schemeClr val="bg1"/>
              </a:gs>
              <a:gs pos="64000">
                <a:srgbClr val="FFFF00"/>
              </a:gs>
              <a:gs pos="78000">
                <a:srgbClr val="FFC000">
                  <a:alpha val="66000"/>
                </a:srgbClr>
              </a:gs>
              <a:gs pos="99000">
                <a:srgbClr val="FF99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A4C42F4-5ACA-4958-8F7B-463E37F84A58}"/>
              </a:ext>
            </a:extLst>
          </p:cNvPr>
          <p:cNvSpPr/>
          <p:nvPr/>
        </p:nvSpPr>
        <p:spPr>
          <a:xfrm>
            <a:off x="221481" y="200765"/>
            <a:ext cx="11077528" cy="4460926"/>
          </a:xfrm>
          <a:prstGeom prst="rect">
            <a:avLst/>
          </a:prstGeom>
          <a:gradFill flip="none" rotWithShape="1">
            <a:gsLst>
              <a:gs pos="83000">
                <a:srgbClr val="0070C0"/>
              </a:gs>
              <a:gs pos="0">
                <a:schemeClr val="bg1"/>
              </a:gs>
              <a:gs pos="28000">
                <a:srgbClr val="FFFF00"/>
              </a:gs>
              <a:gs pos="74000">
                <a:srgbClr val="00B0F0"/>
              </a:gs>
              <a:gs pos="99000">
                <a:srgbClr val="00359A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8847F3C-2F02-4053-899C-C9AB3A454C59}"/>
              </a:ext>
            </a:extLst>
          </p:cNvPr>
          <p:cNvGrpSpPr/>
          <p:nvPr/>
        </p:nvGrpSpPr>
        <p:grpSpPr>
          <a:xfrm>
            <a:off x="2" y="13609"/>
            <a:ext cx="11616444" cy="6830782"/>
            <a:chOff x="0" y="13609"/>
            <a:chExt cx="9801225" cy="6830782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2745F1E-0C85-450E-BF14-969C773C2670}"/>
                </a:ext>
              </a:extLst>
            </p:cNvPr>
            <p:cNvGrpSpPr/>
            <p:nvPr userDrawn="1"/>
          </p:nvGrpSpPr>
          <p:grpSpPr>
            <a:xfrm>
              <a:off x="0" y="13609"/>
              <a:ext cx="9801225" cy="6830782"/>
              <a:chOff x="0" y="13609"/>
              <a:chExt cx="9801225" cy="6830782"/>
            </a:xfrm>
          </p:grpSpPr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764BBC2C-7FA9-4A07-A212-86885D5D21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0" y="13609"/>
                <a:ext cx="9801225" cy="6830782"/>
              </a:xfrm>
              <a:custGeom>
                <a:avLst/>
                <a:gdLst>
                  <a:gd name="connsiteX0" fmla="*/ 238125 w 9801225"/>
                  <a:gd name="connsiteY0" fmla="*/ 214991 h 6830782"/>
                  <a:gd name="connsiteX1" fmla="*/ 238125 w 9801225"/>
                  <a:gd name="connsiteY1" fmla="*/ 6606266 h 6830782"/>
                  <a:gd name="connsiteX2" fmla="*/ 9544125 w 9801225"/>
                  <a:gd name="connsiteY2" fmla="*/ 6606266 h 6830782"/>
                  <a:gd name="connsiteX3" fmla="*/ 9544125 w 9801225"/>
                  <a:gd name="connsiteY3" fmla="*/ 214991 h 6830782"/>
                  <a:gd name="connsiteX4" fmla="*/ 0 w 9801225"/>
                  <a:gd name="connsiteY4" fmla="*/ 0 h 6830782"/>
                  <a:gd name="connsiteX5" fmla="*/ 9801225 w 9801225"/>
                  <a:gd name="connsiteY5" fmla="*/ 0 h 6830782"/>
                  <a:gd name="connsiteX6" fmla="*/ 9801225 w 9801225"/>
                  <a:gd name="connsiteY6" fmla="*/ 6830782 h 6830782"/>
                  <a:gd name="connsiteX7" fmla="*/ 0 w 9801225"/>
                  <a:gd name="connsiteY7" fmla="*/ 6830782 h 6830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01225" h="6830782">
                    <a:moveTo>
                      <a:pt x="238125" y="214991"/>
                    </a:moveTo>
                    <a:lnTo>
                      <a:pt x="238125" y="6606266"/>
                    </a:lnTo>
                    <a:lnTo>
                      <a:pt x="9544125" y="6606266"/>
                    </a:lnTo>
                    <a:lnTo>
                      <a:pt x="9544125" y="214991"/>
                    </a:lnTo>
                    <a:close/>
                    <a:moveTo>
                      <a:pt x="0" y="0"/>
                    </a:moveTo>
                    <a:lnTo>
                      <a:pt x="9801225" y="0"/>
                    </a:lnTo>
                    <a:lnTo>
                      <a:pt x="9801225" y="6830782"/>
                    </a:lnTo>
                    <a:lnTo>
                      <a:pt x="0" y="6830782"/>
                    </a:lnTo>
                    <a:close/>
                  </a:path>
                </a:pathLst>
              </a:custGeom>
            </p:spPr>
          </p:pic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D4D3A0A-E21F-4DD2-A3A3-8A3ADBAF02AD}"/>
                  </a:ext>
                </a:extLst>
              </p:cNvPr>
              <p:cNvSpPr/>
              <p:nvPr userDrawn="1"/>
            </p:nvSpPr>
            <p:spPr>
              <a:xfrm>
                <a:off x="2780232" y="173765"/>
                <a:ext cx="424441" cy="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800" b="1"/>
              </a:p>
            </p:txBody>
          </p:sp>
        </p:grp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6293890-9E1C-43F9-A85A-FE0F4579F7AF}"/>
                </a:ext>
              </a:extLst>
            </p:cNvPr>
            <p:cNvSpPr/>
            <p:nvPr userDrawn="1"/>
          </p:nvSpPr>
          <p:spPr>
            <a:xfrm>
              <a:off x="2780232" y="6616582"/>
              <a:ext cx="424441" cy="6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 dirty="0"/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97D1158D-FB35-4F6C-B999-4AAA1FEEA056}"/>
              </a:ext>
            </a:extLst>
          </p:cNvPr>
          <p:cNvGrpSpPr/>
          <p:nvPr/>
        </p:nvGrpSpPr>
        <p:grpSpPr>
          <a:xfrm>
            <a:off x="221481" y="804379"/>
            <a:ext cx="11077528" cy="5611379"/>
            <a:chOff x="249773" y="642700"/>
            <a:chExt cx="11077528" cy="5611379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E4DDCF3F-4F1A-45E6-AACA-81498B7FE8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73" y="642700"/>
              <a:ext cx="2185420" cy="5611379"/>
            </a:xfrm>
            <a:prstGeom prst="rect">
              <a:avLst/>
            </a:prstGeom>
          </p:spPr>
        </p:pic>
        <p:pic>
          <p:nvPicPr>
            <p:cNvPr id="26" name="Immagine 2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81B19D4D-0488-431B-A904-1BAC27A53B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193" y="1245102"/>
              <a:ext cx="2191516" cy="4367793"/>
            </a:xfrm>
            <a:prstGeom prst="rect">
              <a:avLst/>
            </a:prstGeom>
          </p:spPr>
        </p:pic>
        <p:pic>
          <p:nvPicPr>
            <p:cNvPr id="28" name="Immagine 2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0937E520-3464-44AB-B212-A27D9554C7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958" y="1540758"/>
              <a:ext cx="2197612" cy="3776480"/>
            </a:xfrm>
            <a:prstGeom prst="rect">
              <a:avLst/>
            </a:prstGeom>
          </p:spPr>
        </p:pic>
        <p:pic>
          <p:nvPicPr>
            <p:cNvPr id="30" name="Immagine 29" descr="Immagine che contiene testo, bigliettodavisita&#10;&#10;Descrizione generata automaticamente">
              <a:extLst>
                <a:ext uri="{FF2B5EF4-FFF2-40B4-BE49-F238E27FC236}">
                  <a16:creationId xmlns:a16="http://schemas.microsoft.com/office/drawing/2014/main" id="{5AF73482-F2AF-4BCA-8D86-7307F81BF2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539" y="1245102"/>
              <a:ext cx="2206756" cy="4261113"/>
            </a:xfrm>
            <a:prstGeom prst="rect">
              <a:avLst/>
            </a:prstGeom>
          </p:spPr>
        </p:pic>
        <p:pic>
          <p:nvPicPr>
            <p:cNvPr id="32" name="Immagine 31" descr="Immagine che contiene testo, segnale&#10;&#10;Descrizione generata automaticamente">
              <a:extLst>
                <a:ext uri="{FF2B5EF4-FFF2-40B4-BE49-F238E27FC236}">
                  <a16:creationId xmlns:a16="http://schemas.microsoft.com/office/drawing/2014/main" id="{20DA2519-5AAB-4109-AE66-E9EF8FF138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1400" y="870197"/>
              <a:ext cx="2215901" cy="501092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2581" y="474654"/>
            <a:ext cx="9188868" cy="9775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4000">
                <a:srgbClr val="00B050">
                  <a:alpha val="89000"/>
                </a:srgbClr>
              </a:gs>
              <a:gs pos="0">
                <a:srgbClr val="17671B"/>
              </a:gs>
              <a:gs pos="28000">
                <a:srgbClr val="009A00">
                  <a:alpha val="68000"/>
                </a:srgbClr>
              </a:gs>
              <a:gs pos="59000">
                <a:srgbClr val="92D050">
                  <a:alpha val="84000"/>
                </a:srgbClr>
              </a:gs>
              <a:gs pos="99000">
                <a:srgbClr val="17671B">
                  <a:alpha val="8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7200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D515CD6-1FC4-4297-80C5-067C948DB1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0"/>
            <a:ext cx="11520488" cy="6830782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416E644B-9C45-4684-A6A0-3CD448CC37A3}"/>
              </a:ext>
            </a:extLst>
          </p:cNvPr>
          <p:cNvSpPr/>
          <p:nvPr userDrawn="1"/>
        </p:nvSpPr>
        <p:spPr>
          <a:xfrm>
            <a:off x="203203" y="152401"/>
            <a:ext cx="11108437" cy="6486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 dirty="0"/>
          </a:p>
        </p:txBody>
      </p:sp>
    </p:spTree>
    <p:extLst>
      <p:ext uri="{BB962C8B-B14F-4D97-AF65-F5344CB8AC3E}">
        <p14:creationId xmlns:p14="http://schemas.microsoft.com/office/powerpoint/2010/main" val="69485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  <p:txStyles>
    <p:titleStyle>
      <a:lvl1pPr algn="r" defTabSz="863976" rtl="0" eaLnBrk="1" latinLnBrk="0" hangingPunct="1">
        <a:lnSpc>
          <a:spcPct val="90000"/>
        </a:lnSpc>
        <a:spcBef>
          <a:spcPct val="0"/>
        </a:spcBef>
        <a:buNone/>
        <a:defRPr sz="4158" kern="1200">
          <a:ln w="28575" cmpd="sng">
            <a:solidFill>
              <a:srgbClr val="C00000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Cooper Black" panose="0208090404030B020404" pitchFamily="18" charset="0"/>
          <a:ea typeface="+mj-ea"/>
          <a:cs typeface="+mj-cs"/>
        </a:defRPr>
      </a:lvl1pPr>
    </p:titleStyle>
    <p:bodyStyle>
      <a:lvl1pPr marL="444480" indent="-444480" algn="l" defTabSz="863976" rtl="0" eaLnBrk="1" latinLnBrk="0" hangingPunct="1">
        <a:lnSpc>
          <a:spcPct val="90000"/>
        </a:lnSpc>
        <a:spcBef>
          <a:spcPts val="945"/>
        </a:spcBef>
        <a:buClr>
          <a:srgbClr val="00B050"/>
        </a:buClr>
        <a:buFont typeface="Wingdings" panose="05000000000000000000" pitchFamily="2" charset="2"/>
        <a:buChar char="v"/>
        <a:defRPr sz="2799" kern="1200">
          <a:solidFill>
            <a:srgbClr val="002060"/>
          </a:solidFill>
          <a:latin typeface="Franklin Gothic Heavy" panose="020B0903020102020204" pitchFamily="34" charset="0"/>
          <a:ea typeface="+mn-ea"/>
          <a:cs typeface="+mn-cs"/>
        </a:defRPr>
      </a:lvl1pPr>
      <a:lvl2pPr marL="647982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1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58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3946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5935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923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910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898" indent="-215994" algn="l" defTabSz="86397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88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976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964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952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940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929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917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905" algn="l" defTabSz="86397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65126"/>
            <a:ext cx="99364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825625"/>
            <a:ext cx="99364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356351"/>
            <a:ext cx="25921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356351"/>
            <a:ext cx="388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356351"/>
            <a:ext cx="25921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2C705E4-65F8-4C96-A6B3-3DC53C1437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0"/>
            <a:ext cx="11520488" cy="683078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F77A99B-C6C9-4437-A39C-77871F686699}"/>
              </a:ext>
            </a:extLst>
          </p:cNvPr>
          <p:cNvSpPr/>
          <p:nvPr userDrawn="1"/>
        </p:nvSpPr>
        <p:spPr>
          <a:xfrm>
            <a:off x="203203" y="152401"/>
            <a:ext cx="11108437" cy="6486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 dirty="0"/>
          </a:p>
        </p:txBody>
      </p:sp>
    </p:spTree>
    <p:extLst>
      <p:ext uri="{BB962C8B-B14F-4D97-AF65-F5344CB8AC3E}">
        <p14:creationId xmlns:p14="http://schemas.microsoft.com/office/powerpoint/2010/main" val="280054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A24B0901-685A-4071-8945-9ACDB4F7A15C}"/>
              </a:ext>
            </a:extLst>
          </p:cNvPr>
          <p:cNvSpPr/>
          <p:nvPr/>
        </p:nvSpPr>
        <p:spPr>
          <a:xfrm flipH="1" flipV="1">
            <a:off x="269459" y="3965115"/>
            <a:ext cx="11077528" cy="2741588"/>
          </a:xfrm>
          <a:prstGeom prst="rect">
            <a:avLst/>
          </a:prstGeom>
          <a:gradFill flip="none" rotWithShape="1">
            <a:gsLst>
              <a:gs pos="84000">
                <a:srgbClr val="FF9900">
                  <a:alpha val="55000"/>
                </a:srgbClr>
              </a:gs>
              <a:gs pos="26000">
                <a:schemeClr val="bg1"/>
              </a:gs>
              <a:gs pos="64000">
                <a:srgbClr val="FFFF00"/>
              </a:gs>
              <a:gs pos="78000">
                <a:srgbClr val="FFC000">
                  <a:alpha val="66000"/>
                </a:srgbClr>
              </a:gs>
              <a:gs pos="99000">
                <a:srgbClr val="FF99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A4C42F4-5ACA-4958-8F7B-463E37F84A58}"/>
              </a:ext>
            </a:extLst>
          </p:cNvPr>
          <p:cNvSpPr/>
          <p:nvPr/>
        </p:nvSpPr>
        <p:spPr>
          <a:xfrm>
            <a:off x="221480" y="181309"/>
            <a:ext cx="11077528" cy="4460926"/>
          </a:xfrm>
          <a:prstGeom prst="rect">
            <a:avLst/>
          </a:prstGeom>
          <a:gradFill flip="none" rotWithShape="1">
            <a:gsLst>
              <a:gs pos="83000">
                <a:srgbClr val="0070C0"/>
              </a:gs>
              <a:gs pos="0">
                <a:schemeClr val="bg1"/>
              </a:gs>
              <a:gs pos="28000">
                <a:srgbClr val="FFFF00"/>
              </a:gs>
              <a:gs pos="74000">
                <a:srgbClr val="00B0F0"/>
              </a:gs>
              <a:gs pos="99000">
                <a:srgbClr val="00359A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8847F3C-2F02-4053-899C-C9AB3A454C59}"/>
              </a:ext>
            </a:extLst>
          </p:cNvPr>
          <p:cNvGrpSpPr/>
          <p:nvPr/>
        </p:nvGrpSpPr>
        <p:grpSpPr>
          <a:xfrm>
            <a:off x="1" y="13609"/>
            <a:ext cx="11616444" cy="6830782"/>
            <a:chOff x="0" y="13609"/>
            <a:chExt cx="9801225" cy="6830782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2745F1E-0C85-450E-BF14-969C773C2670}"/>
                </a:ext>
              </a:extLst>
            </p:cNvPr>
            <p:cNvGrpSpPr/>
            <p:nvPr userDrawn="1"/>
          </p:nvGrpSpPr>
          <p:grpSpPr>
            <a:xfrm>
              <a:off x="0" y="13609"/>
              <a:ext cx="9801225" cy="6830782"/>
              <a:chOff x="0" y="13609"/>
              <a:chExt cx="9801225" cy="6830782"/>
            </a:xfrm>
          </p:grpSpPr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764BBC2C-7FA9-4A07-A212-86885D5D21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0" y="13609"/>
                <a:ext cx="9801225" cy="6830782"/>
              </a:xfrm>
              <a:custGeom>
                <a:avLst/>
                <a:gdLst>
                  <a:gd name="connsiteX0" fmla="*/ 238125 w 9801225"/>
                  <a:gd name="connsiteY0" fmla="*/ 214991 h 6830782"/>
                  <a:gd name="connsiteX1" fmla="*/ 238125 w 9801225"/>
                  <a:gd name="connsiteY1" fmla="*/ 6606266 h 6830782"/>
                  <a:gd name="connsiteX2" fmla="*/ 9544125 w 9801225"/>
                  <a:gd name="connsiteY2" fmla="*/ 6606266 h 6830782"/>
                  <a:gd name="connsiteX3" fmla="*/ 9544125 w 9801225"/>
                  <a:gd name="connsiteY3" fmla="*/ 214991 h 6830782"/>
                  <a:gd name="connsiteX4" fmla="*/ 0 w 9801225"/>
                  <a:gd name="connsiteY4" fmla="*/ 0 h 6830782"/>
                  <a:gd name="connsiteX5" fmla="*/ 9801225 w 9801225"/>
                  <a:gd name="connsiteY5" fmla="*/ 0 h 6830782"/>
                  <a:gd name="connsiteX6" fmla="*/ 9801225 w 9801225"/>
                  <a:gd name="connsiteY6" fmla="*/ 6830782 h 6830782"/>
                  <a:gd name="connsiteX7" fmla="*/ 0 w 9801225"/>
                  <a:gd name="connsiteY7" fmla="*/ 6830782 h 6830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01225" h="6830782">
                    <a:moveTo>
                      <a:pt x="238125" y="214991"/>
                    </a:moveTo>
                    <a:lnTo>
                      <a:pt x="238125" y="6606266"/>
                    </a:lnTo>
                    <a:lnTo>
                      <a:pt x="9544125" y="6606266"/>
                    </a:lnTo>
                    <a:lnTo>
                      <a:pt x="9544125" y="214991"/>
                    </a:lnTo>
                    <a:close/>
                    <a:moveTo>
                      <a:pt x="0" y="0"/>
                    </a:moveTo>
                    <a:lnTo>
                      <a:pt x="9801225" y="0"/>
                    </a:lnTo>
                    <a:lnTo>
                      <a:pt x="9801225" y="6830782"/>
                    </a:lnTo>
                    <a:lnTo>
                      <a:pt x="0" y="6830782"/>
                    </a:lnTo>
                    <a:close/>
                  </a:path>
                </a:pathLst>
              </a:custGeom>
            </p:spPr>
          </p:pic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D4D3A0A-E21F-4DD2-A3A3-8A3ADBAF02AD}"/>
                  </a:ext>
                </a:extLst>
              </p:cNvPr>
              <p:cNvSpPr/>
              <p:nvPr userDrawn="1"/>
            </p:nvSpPr>
            <p:spPr>
              <a:xfrm>
                <a:off x="2780232" y="173765"/>
                <a:ext cx="424441" cy="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800" b="1"/>
              </a:p>
            </p:txBody>
          </p:sp>
        </p:grp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6293890-9E1C-43F9-A85A-FE0F4579F7AF}"/>
                </a:ext>
              </a:extLst>
            </p:cNvPr>
            <p:cNvSpPr/>
            <p:nvPr userDrawn="1"/>
          </p:nvSpPr>
          <p:spPr>
            <a:xfrm>
              <a:off x="2780232" y="6616582"/>
              <a:ext cx="424441" cy="6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 dirty="0"/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97D1158D-FB35-4F6C-B999-4AAA1FEEA056}"/>
              </a:ext>
            </a:extLst>
          </p:cNvPr>
          <p:cNvGrpSpPr/>
          <p:nvPr/>
        </p:nvGrpSpPr>
        <p:grpSpPr>
          <a:xfrm>
            <a:off x="221480" y="804379"/>
            <a:ext cx="11077528" cy="5611379"/>
            <a:chOff x="249773" y="642700"/>
            <a:chExt cx="11077528" cy="5611379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E4DDCF3F-4F1A-45E6-AACA-81498B7FE8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73" y="642700"/>
              <a:ext cx="2185420" cy="5611379"/>
            </a:xfrm>
            <a:prstGeom prst="rect">
              <a:avLst/>
            </a:prstGeom>
          </p:spPr>
        </p:pic>
        <p:pic>
          <p:nvPicPr>
            <p:cNvPr id="26" name="Immagine 2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81B19D4D-0488-431B-A904-1BAC27A53B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193" y="1245102"/>
              <a:ext cx="2191516" cy="4367793"/>
            </a:xfrm>
            <a:prstGeom prst="rect">
              <a:avLst/>
            </a:prstGeom>
          </p:spPr>
        </p:pic>
        <p:pic>
          <p:nvPicPr>
            <p:cNvPr id="28" name="Immagine 2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0937E520-3464-44AB-B212-A27D9554C7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958" y="1540758"/>
              <a:ext cx="2197612" cy="3776480"/>
            </a:xfrm>
            <a:prstGeom prst="rect">
              <a:avLst/>
            </a:prstGeom>
          </p:spPr>
        </p:pic>
        <p:pic>
          <p:nvPicPr>
            <p:cNvPr id="30" name="Immagine 29" descr="Immagine che contiene testo, bigliettodavisita&#10;&#10;Descrizione generata automaticamente">
              <a:extLst>
                <a:ext uri="{FF2B5EF4-FFF2-40B4-BE49-F238E27FC236}">
                  <a16:creationId xmlns:a16="http://schemas.microsoft.com/office/drawing/2014/main" id="{5AF73482-F2AF-4BCA-8D86-7307F81BF2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539" y="1245102"/>
              <a:ext cx="2206756" cy="4261113"/>
            </a:xfrm>
            <a:prstGeom prst="rect">
              <a:avLst/>
            </a:prstGeom>
          </p:spPr>
        </p:pic>
        <p:pic>
          <p:nvPicPr>
            <p:cNvPr id="32" name="Immagine 31" descr="Immagine che contiene testo, segnale&#10;&#10;Descrizione generata automaticamente">
              <a:extLst>
                <a:ext uri="{FF2B5EF4-FFF2-40B4-BE49-F238E27FC236}">
                  <a16:creationId xmlns:a16="http://schemas.microsoft.com/office/drawing/2014/main" id="{20DA2519-5AAB-4109-AE66-E9EF8FF138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1400" y="870197"/>
              <a:ext cx="2215901" cy="501092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2581" y="474652"/>
            <a:ext cx="9188868" cy="9775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4000">
                <a:srgbClr val="00B050">
                  <a:alpha val="89000"/>
                </a:srgbClr>
              </a:gs>
              <a:gs pos="0">
                <a:srgbClr val="17671B"/>
              </a:gs>
              <a:gs pos="28000">
                <a:srgbClr val="009A00">
                  <a:alpha val="68000"/>
                </a:srgbClr>
              </a:gs>
              <a:gs pos="59000">
                <a:srgbClr val="92D050">
                  <a:alpha val="84000"/>
                </a:srgbClr>
              </a:gs>
              <a:gs pos="99000">
                <a:srgbClr val="17671B">
                  <a:alpha val="8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7200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CCA1F82-388B-4DDA-A91C-3F35F20DD0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0"/>
            <a:ext cx="11520488" cy="6830782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8295AC4F-9CBF-4C74-9ECF-1BEC322F491A}"/>
              </a:ext>
            </a:extLst>
          </p:cNvPr>
          <p:cNvSpPr/>
          <p:nvPr userDrawn="1"/>
        </p:nvSpPr>
        <p:spPr>
          <a:xfrm>
            <a:off x="203203" y="152401"/>
            <a:ext cx="11108437" cy="6486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 dirty="0"/>
          </a:p>
        </p:txBody>
      </p:sp>
    </p:spTree>
    <p:extLst>
      <p:ext uri="{BB962C8B-B14F-4D97-AF65-F5344CB8AC3E}">
        <p14:creationId xmlns:p14="http://schemas.microsoft.com/office/powerpoint/2010/main" val="257694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  <p:txStyles>
    <p:titleStyle>
      <a:lvl1pPr algn="r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ln w="28575" cmpd="sng">
            <a:solidFill>
              <a:srgbClr val="C00000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Cooper Black" panose="0208090404030B020404" pitchFamily="18" charset="0"/>
          <a:ea typeface="+mj-ea"/>
          <a:cs typeface="+mj-cs"/>
        </a:defRPr>
      </a:lvl1pPr>
    </p:titleStyle>
    <p:bodyStyle>
      <a:lvl1pPr marL="444500" indent="-444500" algn="l" defTabSz="864017" rtl="0" eaLnBrk="1" latinLnBrk="0" hangingPunct="1">
        <a:lnSpc>
          <a:spcPct val="90000"/>
        </a:lnSpc>
        <a:spcBef>
          <a:spcPts val="945"/>
        </a:spcBef>
        <a:buClr>
          <a:srgbClr val="00B050"/>
        </a:buClr>
        <a:buFont typeface="Wingdings" panose="05000000000000000000" pitchFamily="2" charset="2"/>
        <a:buChar char="v"/>
        <a:defRPr sz="2800" kern="1200">
          <a:solidFill>
            <a:srgbClr val="002060"/>
          </a:solidFill>
          <a:latin typeface="Franklin Gothic Heavy" panose="020B0903020102020204" pitchFamily="34" charset="0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A24B0901-685A-4071-8945-9ACDB4F7A15C}"/>
              </a:ext>
            </a:extLst>
          </p:cNvPr>
          <p:cNvSpPr/>
          <p:nvPr/>
        </p:nvSpPr>
        <p:spPr>
          <a:xfrm flipH="1" flipV="1">
            <a:off x="269459" y="3965115"/>
            <a:ext cx="11077528" cy="2741588"/>
          </a:xfrm>
          <a:prstGeom prst="rect">
            <a:avLst/>
          </a:prstGeom>
          <a:gradFill flip="none" rotWithShape="1">
            <a:gsLst>
              <a:gs pos="84000">
                <a:srgbClr val="FF9900">
                  <a:alpha val="55000"/>
                </a:srgbClr>
              </a:gs>
              <a:gs pos="26000">
                <a:schemeClr val="bg1"/>
              </a:gs>
              <a:gs pos="64000">
                <a:srgbClr val="FFFF00"/>
              </a:gs>
              <a:gs pos="78000">
                <a:srgbClr val="FFC000">
                  <a:alpha val="66000"/>
                </a:srgbClr>
              </a:gs>
              <a:gs pos="99000">
                <a:srgbClr val="FF99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A4C42F4-5ACA-4958-8F7B-463E37F84A58}"/>
              </a:ext>
            </a:extLst>
          </p:cNvPr>
          <p:cNvSpPr/>
          <p:nvPr/>
        </p:nvSpPr>
        <p:spPr>
          <a:xfrm>
            <a:off x="221480" y="181309"/>
            <a:ext cx="11077528" cy="4460926"/>
          </a:xfrm>
          <a:prstGeom prst="rect">
            <a:avLst/>
          </a:prstGeom>
          <a:gradFill flip="none" rotWithShape="1">
            <a:gsLst>
              <a:gs pos="83000">
                <a:srgbClr val="0070C0"/>
              </a:gs>
              <a:gs pos="0">
                <a:schemeClr val="bg1"/>
              </a:gs>
              <a:gs pos="28000">
                <a:srgbClr val="FFFF00"/>
              </a:gs>
              <a:gs pos="74000">
                <a:srgbClr val="00B0F0"/>
              </a:gs>
              <a:gs pos="99000">
                <a:srgbClr val="00359A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8847F3C-2F02-4053-899C-C9AB3A454C59}"/>
              </a:ext>
            </a:extLst>
          </p:cNvPr>
          <p:cNvGrpSpPr/>
          <p:nvPr/>
        </p:nvGrpSpPr>
        <p:grpSpPr>
          <a:xfrm>
            <a:off x="1" y="13609"/>
            <a:ext cx="11616444" cy="6830782"/>
            <a:chOff x="0" y="13609"/>
            <a:chExt cx="9801225" cy="6830782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2745F1E-0C85-450E-BF14-969C773C2670}"/>
                </a:ext>
              </a:extLst>
            </p:cNvPr>
            <p:cNvGrpSpPr/>
            <p:nvPr userDrawn="1"/>
          </p:nvGrpSpPr>
          <p:grpSpPr>
            <a:xfrm>
              <a:off x="0" y="13609"/>
              <a:ext cx="9801225" cy="6830782"/>
              <a:chOff x="0" y="13609"/>
              <a:chExt cx="9801225" cy="6830782"/>
            </a:xfrm>
          </p:grpSpPr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764BBC2C-7FA9-4A07-A212-86885D5D21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0" y="13609"/>
                <a:ext cx="9801225" cy="6830782"/>
              </a:xfrm>
              <a:custGeom>
                <a:avLst/>
                <a:gdLst>
                  <a:gd name="connsiteX0" fmla="*/ 238125 w 9801225"/>
                  <a:gd name="connsiteY0" fmla="*/ 214991 h 6830782"/>
                  <a:gd name="connsiteX1" fmla="*/ 238125 w 9801225"/>
                  <a:gd name="connsiteY1" fmla="*/ 6606266 h 6830782"/>
                  <a:gd name="connsiteX2" fmla="*/ 9544125 w 9801225"/>
                  <a:gd name="connsiteY2" fmla="*/ 6606266 h 6830782"/>
                  <a:gd name="connsiteX3" fmla="*/ 9544125 w 9801225"/>
                  <a:gd name="connsiteY3" fmla="*/ 214991 h 6830782"/>
                  <a:gd name="connsiteX4" fmla="*/ 0 w 9801225"/>
                  <a:gd name="connsiteY4" fmla="*/ 0 h 6830782"/>
                  <a:gd name="connsiteX5" fmla="*/ 9801225 w 9801225"/>
                  <a:gd name="connsiteY5" fmla="*/ 0 h 6830782"/>
                  <a:gd name="connsiteX6" fmla="*/ 9801225 w 9801225"/>
                  <a:gd name="connsiteY6" fmla="*/ 6830782 h 6830782"/>
                  <a:gd name="connsiteX7" fmla="*/ 0 w 9801225"/>
                  <a:gd name="connsiteY7" fmla="*/ 6830782 h 6830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01225" h="6830782">
                    <a:moveTo>
                      <a:pt x="238125" y="214991"/>
                    </a:moveTo>
                    <a:lnTo>
                      <a:pt x="238125" y="6606266"/>
                    </a:lnTo>
                    <a:lnTo>
                      <a:pt x="9544125" y="6606266"/>
                    </a:lnTo>
                    <a:lnTo>
                      <a:pt x="9544125" y="214991"/>
                    </a:lnTo>
                    <a:close/>
                    <a:moveTo>
                      <a:pt x="0" y="0"/>
                    </a:moveTo>
                    <a:lnTo>
                      <a:pt x="9801225" y="0"/>
                    </a:lnTo>
                    <a:lnTo>
                      <a:pt x="9801225" y="6830782"/>
                    </a:lnTo>
                    <a:lnTo>
                      <a:pt x="0" y="6830782"/>
                    </a:lnTo>
                    <a:close/>
                  </a:path>
                </a:pathLst>
              </a:custGeom>
            </p:spPr>
          </p:pic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D4D3A0A-E21F-4DD2-A3A3-8A3ADBAF02AD}"/>
                  </a:ext>
                </a:extLst>
              </p:cNvPr>
              <p:cNvSpPr/>
              <p:nvPr userDrawn="1"/>
            </p:nvSpPr>
            <p:spPr>
              <a:xfrm>
                <a:off x="2780232" y="173765"/>
                <a:ext cx="424441" cy="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800" b="1"/>
              </a:p>
            </p:txBody>
          </p:sp>
        </p:grp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6293890-9E1C-43F9-A85A-FE0F4579F7AF}"/>
                </a:ext>
              </a:extLst>
            </p:cNvPr>
            <p:cNvSpPr/>
            <p:nvPr userDrawn="1"/>
          </p:nvSpPr>
          <p:spPr>
            <a:xfrm>
              <a:off x="2780232" y="6616582"/>
              <a:ext cx="424441" cy="6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 dirty="0"/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97D1158D-FB35-4F6C-B999-4AAA1FEEA056}"/>
              </a:ext>
            </a:extLst>
          </p:cNvPr>
          <p:cNvGrpSpPr/>
          <p:nvPr/>
        </p:nvGrpSpPr>
        <p:grpSpPr>
          <a:xfrm>
            <a:off x="221480" y="804379"/>
            <a:ext cx="11077528" cy="5611379"/>
            <a:chOff x="249773" y="642700"/>
            <a:chExt cx="11077528" cy="5611379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E4DDCF3F-4F1A-45E6-AACA-81498B7FE8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73" y="642700"/>
              <a:ext cx="2185420" cy="5611379"/>
            </a:xfrm>
            <a:prstGeom prst="rect">
              <a:avLst/>
            </a:prstGeom>
          </p:spPr>
        </p:pic>
        <p:pic>
          <p:nvPicPr>
            <p:cNvPr id="26" name="Immagine 2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81B19D4D-0488-431B-A904-1BAC27A53B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193" y="1245102"/>
              <a:ext cx="2191516" cy="4367793"/>
            </a:xfrm>
            <a:prstGeom prst="rect">
              <a:avLst/>
            </a:prstGeom>
          </p:spPr>
        </p:pic>
        <p:pic>
          <p:nvPicPr>
            <p:cNvPr id="28" name="Immagine 2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0937E520-3464-44AB-B212-A27D9554C7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958" y="1540758"/>
              <a:ext cx="2197612" cy="3776480"/>
            </a:xfrm>
            <a:prstGeom prst="rect">
              <a:avLst/>
            </a:prstGeom>
          </p:spPr>
        </p:pic>
        <p:pic>
          <p:nvPicPr>
            <p:cNvPr id="30" name="Immagine 29" descr="Immagine che contiene testo, bigliettodavisita&#10;&#10;Descrizione generata automaticamente">
              <a:extLst>
                <a:ext uri="{FF2B5EF4-FFF2-40B4-BE49-F238E27FC236}">
                  <a16:creationId xmlns:a16="http://schemas.microsoft.com/office/drawing/2014/main" id="{5AF73482-F2AF-4BCA-8D86-7307F81BF2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539" y="1245102"/>
              <a:ext cx="2206756" cy="4261113"/>
            </a:xfrm>
            <a:prstGeom prst="rect">
              <a:avLst/>
            </a:prstGeom>
          </p:spPr>
        </p:pic>
        <p:pic>
          <p:nvPicPr>
            <p:cNvPr id="32" name="Immagine 31" descr="Immagine che contiene testo, segnale&#10;&#10;Descrizione generata automaticamente">
              <a:extLst>
                <a:ext uri="{FF2B5EF4-FFF2-40B4-BE49-F238E27FC236}">
                  <a16:creationId xmlns:a16="http://schemas.microsoft.com/office/drawing/2014/main" id="{20DA2519-5AAB-4109-AE66-E9EF8FF138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1400" y="870197"/>
              <a:ext cx="2215901" cy="501092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2581" y="474652"/>
            <a:ext cx="9188868" cy="9775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4000">
                <a:srgbClr val="00B050">
                  <a:alpha val="89000"/>
                </a:srgbClr>
              </a:gs>
              <a:gs pos="0">
                <a:srgbClr val="17671B"/>
              </a:gs>
              <a:gs pos="28000">
                <a:srgbClr val="009A00">
                  <a:alpha val="68000"/>
                </a:srgbClr>
              </a:gs>
              <a:gs pos="59000">
                <a:srgbClr val="92D050">
                  <a:alpha val="84000"/>
                </a:srgbClr>
              </a:gs>
              <a:gs pos="99000">
                <a:srgbClr val="17671B">
                  <a:alpha val="8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7200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AE58A90-3E84-4964-A76E-6EDF454579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0"/>
            <a:ext cx="11520488" cy="6830782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7F803C78-0D17-4BB0-A899-295BA7FB2DC3}"/>
              </a:ext>
            </a:extLst>
          </p:cNvPr>
          <p:cNvSpPr/>
          <p:nvPr userDrawn="1"/>
        </p:nvSpPr>
        <p:spPr>
          <a:xfrm>
            <a:off x="203203" y="152401"/>
            <a:ext cx="11108437" cy="6486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 dirty="0"/>
          </a:p>
        </p:txBody>
      </p:sp>
    </p:spTree>
    <p:extLst>
      <p:ext uri="{BB962C8B-B14F-4D97-AF65-F5344CB8AC3E}">
        <p14:creationId xmlns:p14="http://schemas.microsoft.com/office/powerpoint/2010/main" val="326299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  <p:txStyles>
    <p:titleStyle>
      <a:lvl1pPr algn="r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ln w="28575" cmpd="sng">
            <a:solidFill>
              <a:srgbClr val="C00000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Cooper Black" panose="0208090404030B020404" pitchFamily="18" charset="0"/>
          <a:ea typeface="+mj-ea"/>
          <a:cs typeface="+mj-cs"/>
        </a:defRPr>
      </a:lvl1pPr>
    </p:titleStyle>
    <p:bodyStyle>
      <a:lvl1pPr marL="444500" indent="-444500" algn="l" defTabSz="864017" rtl="0" eaLnBrk="1" latinLnBrk="0" hangingPunct="1">
        <a:lnSpc>
          <a:spcPct val="90000"/>
        </a:lnSpc>
        <a:spcBef>
          <a:spcPts val="945"/>
        </a:spcBef>
        <a:buClr>
          <a:srgbClr val="00B050"/>
        </a:buClr>
        <a:buFont typeface="Wingdings" panose="05000000000000000000" pitchFamily="2" charset="2"/>
        <a:buChar char="v"/>
        <a:defRPr sz="2800" kern="1200">
          <a:solidFill>
            <a:srgbClr val="002060"/>
          </a:solidFill>
          <a:latin typeface="Franklin Gothic Heavy" panose="020B0903020102020204" pitchFamily="34" charset="0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91BB9E3-68E9-491B-AF24-31813037E504}"/>
              </a:ext>
            </a:extLst>
          </p:cNvPr>
          <p:cNvSpPr/>
          <p:nvPr/>
        </p:nvSpPr>
        <p:spPr>
          <a:xfrm flipH="1">
            <a:off x="9174078" y="313932"/>
            <a:ext cx="2195536" cy="6374232"/>
          </a:xfrm>
          <a:custGeom>
            <a:avLst/>
            <a:gdLst>
              <a:gd name="connsiteX0" fmla="*/ 0 w 2116183"/>
              <a:gd name="connsiteY0" fmla="*/ 0 h 5617029"/>
              <a:gd name="connsiteX1" fmla="*/ 2116183 w 2116183"/>
              <a:gd name="connsiteY1" fmla="*/ 0 h 5617029"/>
              <a:gd name="connsiteX2" fmla="*/ 2116183 w 2116183"/>
              <a:gd name="connsiteY2" fmla="*/ 5617029 h 5617029"/>
              <a:gd name="connsiteX3" fmla="*/ 0 w 2116183"/>
              <a:gd name="connsiteY3" fmla="*/ 5617029 h 5617029"/>
              <a:gd name="connsiteX4" fmla="*/ 0 w 2116183"/>
              <a:gd name="connsiteY4" fmla="*/ 0 h 5617029"/>
              <a:gd name="connsiteX0" fmla="*/ 0 w 2155372"/>
              <a:gd name="connsiteY0" fmla="*/ 0 h 5617029"/>
              <a:gd name="connsiteX1" fmla="*/ 2155372 w 2155372"/>
              <a:gd name="connsiteY1" fmla="*/ 535577 h 5617029"/>
              <a:gd name="connsiteX2" fmla="*/ 2116183 w 2155372"/>
              <a:gd name="connsiteY2" fmla="*/ 5617029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16183 w 2155372"/>
              <a:gd name="connsiteY2" fmla="*/ 5656218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42309 w 2155372"/>
              <a:gd name="connsiteY2" fmla="*/ 4859384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42309 w 2155372"/>
              <a:gd name="connsiteY2" fmla="*/ 4859384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42309 w 2155372"/>
              <a:gd name="connsiteY2" fmla="*/ 4859384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17029"/>
              <a:gd name="connsiteX1" fmla="*/ 2155372 w 2155372"/>
              <a:gd name="connsiteY1" fmla="*/ 574766 h 5617029"/>
              <a:gd name="connsiteX2" fmla="*/ 2142309 w 2155372"/>
              <a:gd name="connsiteY2" fmla="*/ 4859384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55372"/>
              <a:gd name="connsiteY0" fmla="*/ 0 h 5617029"/>
              <a:gd name="connsiteX1" fmla="*/ 2155372 w 2155372"/>
              <a:gd name="connsiteY1" fmla="*/ 574766 h 5617029"/>
              <a:gd name="connsiteX2" fmla="*/ 2142309 w 2155372"/>
              <a:gd name="connsiteY2" fmla="*/ 4859384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55372"/>
              <a:gd name="connsiteY0" fmla="*/ 0 h 5617029"/>
              <a:gd name="connsiteX1" fmla="*/ 2155372 w 2155372"/>
              <a:gd name="connsiteY1" fmla="*/ 574766 h 5617029"/>
              <a:gd name="connsiteX2" fmla="*/ 2142309 w 2155372"/>
              <a:gd name="connsiteY2" fmla="*/ 4859384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68435"/>
              <a:gd name="connsiteY0" fmla="*/ 0 h 5669280"/>
              <a:gd name="connsiteX1" fmla="*/ 2168435 w 2168435"/>
              <a:gd name="connsiteY1" fmla="*/ 627017 h 5669280"/>
              <a:gd name="connsiteX2" fmla="*/ 2155372 w 2168435"/>
              <a:gd name="connsiteY2" fmla="*/ 4911635 h 5669280"/>
              <a:gd name="connsiteX3" fmla="*/ 13063 w 2168435"/>
              <a:gd name="connsiteY3" fmla="*/ 5669280 h 5669280"/>
              <a:gd name="connsiteX4" fmla="*/ 0 w 2168435"/>
              <a:gd name="connsiteY4" fmla="*/ 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8435" h="5669280">
                <a:moveTo>
                  <a:pt x="0" y="0"/>
                </a:moveTo>
                <a:cubicBezTo>
                  <a:pt x="836023" y="309155"/>
                  <a:pt x="1449978" y="435428"/>
                  <a:pt x="2168435" y="627017"/>
                </a:cubicBezTo>
                <a:cubicBezTo>
                  <a:pt x="2164081" y="2055223"/>
                  <a:pt x="2159726" y="3483429"/>
                  <a:pt x="2155372" y="4911635"/>
                </a:cubicBezTo>
                <a:cubicBezTo>
                  <a:pt x="1441269" y="5177246"/>
                  <a:pt x="596537" y="5312229"/>
                  <a:pt x="13063" y="5669280"/>
                </a:cubicBezTo>
                <a:cubicBezTo>
                  <a:pt x="8709" y="3779520"/>
                  <a:pt x="4354" y="1889760"/>
                  <a:pt x="0" y="0"/>
                </a:cubicBezTo>
                <a:close/>
              </a:path>
            </a:pathLst>
          </a:custGeom>
          <a:gradFill>
            <a:gsLst>
              <a:gs pos="40000">
                <a:schemeClr val="accent5">
                  <a:lumMod val="5000"/>
                  <a:lumOff val="95000"/>
                </a:schemeClr>
              </a:gs>
              <a:gs pos="5000">
                <a:schemeClr val="accent5">
                  <a:lumMod val="45000"/>
                  <a:lumOff val="55000"/>
                  <a:alpha val="94000"/>
                </a:schemeClr>
              </a:gs>
              <a:gs pos="65960">
                <a:srgbClr val="D4E5F4">
                  <a:alpha val="80000"/>
                </a:srgbClr>
              </a:gs>
              <a:gs pos="21040">
                <a:srgbClr val="CFE2F3">
                  <a:alpha val="84000"/>
                </a:srgbClr>
              </a:gs>
              <a:gs pos="85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 b="1"/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B50B8170-2E7A-4E27-9909-E9AD0C33478D}"/>
              </a:ext>
            </a:extLst>
          </p:cNvPr>
          <p:cNvSpPr/>
          <p:nvPr/>
        </p:nvSpPr>
        <p:spPr>
          <a:xfrm>
            <a:off x="207738" y="342775"/>
            <a:ext cx="2195536" cy="6258861"/>
          </a:xfrm>
          <a:custGeom>
            <a:avLst/>
            <a:gdLst>
              <a:gd name="connsiteX0" fmla="*/ 0 w 2116183"/>
              <a:gd name="connsiteY0" fmla="*/ 0 h 5617029"/>
              <a:gd name="connsiteX1" fmla="*/ 2116183 w 2116183"/>
              <a:gd name="connsiteY1" fmla="*/ 0 h 5617029"/>
              <a:gd name="connsiteX2" fmla="*/ 2116183 w 2116183"/>
              <a:gd name="connsiteY2" fmla="*/ 5617029 h 5617029"/>
              <a:gd name="connsiteX3" fmla="*/ 0 w 2116183"/>
              <a:gd name="connsiteY3" fmla="*/ 5617029 h 5617029"/>
              <a:gd name="connsiteX4" fmla="*/ 0 w 2116183"/>
              <a:gd name="connsiteY4" fmla="*/ 0 h 5617029"/>
              <a:gd name="connsiteX0" fmla="*/ 0 w 2155372"/>
              <a:gd name="connsiteY0" fmla="*/ 0 h 5617029"/>
              <a:gd name="connsiteX1" fmla="*/ 2155372 w 2155372"/>
              <a:gd name="connsiteY1" fmla="*/ 535577 h 5617029"/>
              <a:gd name="connsiteX2" fmla="*/ 2116183 w 2155372"/>
              <a:gd name="connsiteY2" fmla="*/ 5617029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16183 w 2155372"/>
              <a:gd name="connsiteY2" fmla="*/ 5656218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42309 w 2155372"/>
              <a:gd name="connsiteY2" fmla="*/ 4859384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42309 w 2155372"/>
              <a:gd name="connsiteY2" fmla="*/ 4859384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56218"/>
              <a:gd name="connsiteX1" fmla="*/ 2155372 w 2155372"/>
              <a:gd name="connsiteY1" fmla="*/ 574766 h 5656218"/>
              <a:gd name="connsiteX2" fmla="*/ 2142309 w 2155372"/>
              <a:gd name="connsiteY2" fmla="*/ 4859384 h 5656218"/>
              <a:gd name="connsiteX3" fmla="*/ 0 w 2155372"/>
              <a:gd name="connsiteY3" fmla="*/ 5656218 h 5656218"/>
              <a:gd name="connsiteX4" fmla="*/ 0 w 2155372"/>
              <a:gd name="connsiteY4" fmla="*/ 0 h 5656218"/>
              <a:gd name="connsiteX0" fmla="*/ 0 w 2155372"/>
              <a:gd name="connsiteY0" fmla="*/ 0 h 5617029"/>
              <a:gd name="connsiteX1" fmla="*/ 2155372 w 2155372"/>
              <a:gd name="connsiteY1" fmla="*/ 574766 h 5617029"/>
              <a:gd name="connsiteX2" fmla="*/ 2142309 w 2155372"/>
              <a:gd name="connsiteY2" fmla="*/ 4859384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55372"/>
              <a:gd name="connsiteY0" fmla="*/ 0 h 5617029"/>
              <a:gd name="connsiteX1" fmla="*/ 2155372 w 2155372"/>
              <a:gd name="connsiteY1" fmla="*/ 574766 h 5617029"/>
              <a:gd name="connsiteX2" fmla="*/ 2142309 w 2155372"/>
              <a:gd name="connsiteY2" fmla="*/ 4859384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55372"/>
              <a:gd name="connsiteY0" fmla="*/ 0 h 5617029"/>
              <a:gd name="connsiteX1" fmla="*/ 2155372 w 2155372"/>
              <a:gd name="connsiteY1" fmla="*/ 574766 h 5617029"/>
              <a:gd name="connsiteX2" fmla="*/ 2142309 w 2155372"/>
              <a:gd name="connsiteY2" fmla="*/ 4859384 h 5617029"/>
              <a:gd name="connsiteX3" fmla="*/ 0 w 2155372"/>
              <a:gd name="connsiteY3" fmla="*/ 5617029 h 5617029"/>
              <a:gd name="connsiteX4" fmla="*/ 0 w 2155372"/>
              <a:gd name="connsiteY4" fmla="*/ 0 h 5617029"/>
              <a:gd name="connsiteX0" fmla="*/ 0 w 2168435"/>
              <a:gd name="connsiteY0" fmla="*/ 0 h 5669280"/>
              <a:gd name="connsiteX1" fmla="*/ 2168435 w 2168435"/>
              <a:gd name="connsiteY1" fmla="*/ 627017 h 5669280"/>
              <a:gd name="connsiteX2" fmla="*/ 2155372 w 2168435"/>
              <a:gd name="connsiteY2" fmla="*/ 4911635 h 5669280"/>
              <a:gd name="connsiteX3" fmla="*/ 13063 w 2168435"/>
              <a:gd name="connsiteY3" fmla="*/ 5669280 h 5669280"/>
              <a:gd name="connsiteX4" fmla="*/ 0 w 2168435"/>
              <a:gd name="connsiteY4" fmla="*/ 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8435" h="5669280">
                <a:moveTo>
                  <a:pt x="0" y="0"/>
                </a:moveTo>
                <a:cubicBezTo>
                  <a:pt x="836023" y="309155"/>
                  <a:pt x="1449978" y="435428"/>
                  <a:pt x="2168435" y="627017"/>
                </a:cubicBezTo>
                <a:cubicBezTo>
                  <a:pt x="2164081" y="2055223"/>
                  <a:pt x="2159726" y="3483429"/>
                  <a:pt x="2155372" y="4911635"/>
                </a:cubicBezTo>
                <a:cubicBezTo>
                  <a:pt x="1441269" y="5177246"/>
                  <a:pt x="596537" y="5312229"/>
                  <a:pt x="13063" y="5669280"/>
                </a:cubicBezTo>
                <a:cubicBezTo>
                  <a:pt x="8709" y="3779520"/>
                  <a:pt x="4354" y="1889760"/>
                  <a:pt x="0" y="0"/>
                </a:cubicBezTo>
                <a:close/>
              </a:path>
            </a:pathLst>
          </a:custGeom>
          <a:gradFill>
            <a:gsLst>
              <a:gs pos="40000">
                <a:schemeClr val="accent5">
                  <a:lumMod val="5000"/>
                  <a:lumOff val="95000"/>
                </a:schemeClr>
              </a:gs>
              <a:gs pos="5000">
                <a:schemeClr val="accent5">
                  <a:lumMod val="45000"/>
                  <a:lumOff val="55000"/>
                  <a:alpha val="94000"/>
                </a:schemeClr>
              </a:gs>
              <a:gs pos="65960">
                <a:srgbClr val="D4E5F4">
                  <a:alpha val="80000"/>
                </a:srgbClr>
              </a:gs>
              <a:gs pos="21040">
                <a:srgbClr val="CFE2F3">
                  <a:alpha val="84000"/>
                </a:srgbClr>
              </a:gs>
              <a:gs pos="85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 b="1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21A6CCC2-146C-493F-928D-CA733E7377BE}"/>
              </a:ext>
            </a:extLst>
          </p:cNvPr>
          <p:cNvSpPr/>
          <p:nvPr/>
        </p:nvSpPr>
        <p:spPr>
          <a:xfrm>
            <a:off x="2403274" y="1035000"/>
            <a:ext cx="2195536" cy="4859992"/>
          </a:xfrm>
          <a:custGeom>
            <a:avLst/>
            <a:gdLst>
              <a:gd name="connsiteX0" fmla="*/ 0 w 2063933"/>
              <a:gd name="connsiteY0" fmla="*/ 0 h 4323806"/>
              <a:gd name="connsiteX1" fmla="*/ 2063933 w 2063933"/>
              <a:gd name="connsiteY1" fmla="*/ 0 h 4323806"/>
              <a:gd name="connsiteX2" fmla="*/ 2063933 w 2063933"/>
              <a:gd name="connsiteY2" fmla="*/ 432380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63933 w 2063933"/>
              <a:gd name="connsiteY2" fmla="*/ 432380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39188 w 2103121"/>
              <a:gd name="connsiteY0" fmla="*/ 0 h 4284617"/>
              <a:gd name="connsiteX1" fmla="*/ 2103121 w 2103121"/>
              <a:gd name="connsiteY1" fmla="*/ 248195 h 4284617"/>
              <a:gd name="connsiteX2" fmla="*/ 2090058 w 2103121"/>
              <a:gd name="connsiteY2" fmla="*/ 3958046 h 4284617"/>
              <a:gd name="connsiteX3" fmla="*/ 0 w 2103121"/>
              <a:gd name="connsiteY3" fmla="*/ 4284617 h 4284617"/>
              <a:gd name="connsiteX4" fmla="*/ 39188 w 2103121"/>
              <a:gd name="connsiteY4" fmla="*/ 0 h 4284617"/>
              <a:gd name="connsiteX0" fmla="*/ 26125 w 2103121"/>
              <a:gd name="connsiteY0" fmla="*/ 0 h 4284617"/>
              <a:gd name="connsiteX1" fmla="*/ 2103121 w 2103121"/>
              <a:gd name="connsiteY1" fmla="*/ 248195 h 4284617"/>
              <a:gd name="connsiteX2" fmla="*/ 2090058 w 2103121"/>
              <a:gd name="connsiteY2" fmla="*/ 3958046 h 4284617"/>
              <a:gd name="connsiteX3" fmla="*/ 0 w 2103121"/>
              <a:gd name="connsiteY3" fmla="*/ 4284617 h 4284617"/>
              <a:gd name="connsiteX4" fmla="*/ 26125 w 2103121"/>
              <a:gd name="connsiteY4" fmla="*/ 0 h 428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121" h="4284617">
                <a:moveTo>
                  <a:pt x="26125" y="0"/>
                </a:moveTo>
                <a:cubicBezTo>
                  <a:pt x="714103" y="148046"/>
                  <a:pt x="1402080" y="191588"/>
                  <a:pt x="2103121" y="248195"/>
                </a:cubicBezTo>
                <a:cubicBezTo>
                  <a:pt x="2098767" y="1484812"/>
                  <a:pt x="2094412" y="2721429"/>
                  <a:pt x="2090058" y="3958046"/>
                </a:cubicBezTo>
                <a:cubicBezTo>
                  <a:pt x="1380309" y="4027714"/>
                  <a:pt x="762000" y="4084320"/>
                  <a:pt x="0" y="4284617"/>
                </a:cubicBezTo>
                <a:lnTo>
                  <a:pt x="26125" y="0"/>
                </a:lnTo>
                <a:close/>
              </a:path>
            </a:pathLst>
          </a:custGeom>
          <a:gradFill>
            <a:gsLst>
              <a:gs pos="25000">
                <a:schemeClr val="accent5">
                  <a:lumMod val="5000"/>
                  <a:lumOff val="95000"/>
                </a:schemeClr>
              </a:gs>
              <a:gs pos="5000">
                <a:schemeClr val="accent5">
                  <a:lumMod val="45000"/>
                  <a:lumOff val="55000"/>
                  <a:alpha val="94000"/>
                </a:schemeClr>
              </a:gs>
              <a:gs pos="65960">
                <a:srgbClr val="D4E5F4">
                  <a:alpha val="80000"/>
                </a:srgbClr>
              </a:gs>
              <a:gs pos="21040">
                <a:srgbClr val="CFE2F3">
                  <a:alpha val="84000"/>
                </a:srgbClr>
              </a:gs>
              <a:gs pos="85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 b="1"/>
          </a:p>
        </p:txBody>
      </p:sp>
      <p:sp>
        <p:nvSpPr>
          <p:cNvPr id="9" name="Rettangolo 6">
            <a:extLst>
              <a:ext uri="{FF2B5EF4-FFF2-40B4-BE49-F238E27FC236}">
                <a16:creationId xmlns:a16="http://schemas.microsoft.com/office/drawing/2014/main" id="{6D567584-5CF8-4719-98C8-3B83B69A9777}"/>
              </a:ext>
            </a:extLst>
          </p:cNvPr>
          <p:cNvSpPr/>
          <p:nvPr/>
        </p:nvSpPr>
        <p:spPr>
          <a:xfrm flipH="1">
            <a:off x="6964460" y="1017378"/>
            <a:ext cx="2156823" cy="4859992"/>
          </a:xfrm>
          <a:custGeom>
            <a:avLst/>
            <a:gdLst>
              <a:gd name="connsiteX0" fmla="*/ 0 w 2063933"/>
              <a:gd name="connsiteY0" fmla="*/ 0 h 4323806"/>
              <a:gd name="connsiteX1" fmla="*/ 2063933 w 2063933"/>
              <a:gd name="connsiteY1" fmla="*/ 0 h 4323806"/>
              <a:gd name="connsiteX2" fmla="*/ 2063933 w 2063933"/>
              <a:gd name="connsiteY2" fmla="*/ 432380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63933 w 2063933"/>
              <a:gd name="connsiteY2" fmla="*/ 432380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0 w 2063933"/>
              <a:gd name="connsiteY0" fmla="*/ 0 h 4323806"/>
              <a:gd name="connsiteX1" fmla="*/ 2063933 w 2063933"/>
              <a:gd name="connsiteY1" fmla="*/ 248195 h 4323806"/>
              <a:gd name="connsiteX2" fmla="*/ 2050870 w 2063933"/>
              <a:gd name="connsiteY2" fmla="*/ 3958046 h 4323806"/>
              <a:gd name="connsiteX3" fmla="*/ 0 w 2063933"/>
              <a:gd name="connsiteY3" fmla="*/ 4323806 h 4323806"/>
              <a:gd name="connsiteX4" fmla="*/ 0 w 2063933"/>
              <a:gd name="connsiteY4" fmla="*/ 0 h 4323806"/>
              <a:gd name="connsiteX0" fmla="*/ 12735 w 2076668"/>
              <a:gd name="connsiteY0" fmla="*/ 0 h 4310743"/>
              <a:gd name="connsiteX1" fmla="*/ 2076668 w 2076668"/>
              <a:gd name="connsiteY1" fmla="*/ 248195 h 4310743"/>
              <a:gd name="connsiteX2" fmla="*/ 2063605 w 2076668"/>
              <a:gd name="connsiteY2" fmla="*/ 3958046 h 4310743"/>
              <a:gd name="connsiteX3" fmla="*/ 0 w 2076668"/>
              <a:gd name="connsiteY3" fmla="*/ 4310743 h 4310743"/>
              <a:gd name="connsiteX4" fmla="*/ 12735 w 2076668"/>
              <a:gd name="connsiteY4" fmla="*/ 0 h 431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68" h="4310743">
                <a:moveTo>
                  <a:pt x="12735" y="0"/>
                </a:moveTo>
                <a:cubicBezTo>
                  <a:pt x="700713" y="148046"/>
                  <a:pt x="1375627" y="191588"/>
                  <a:pt x="2076668" y="248195"/>
                </a:cubicBezTo>
                <a:cubicBezTo>
                  <a:pt x="2072314" y="1484812"/>
                  <a:pt x="2067959" y="2721429"/>
                  <a:pt x="2063605" y="3958046"/>
                </a:cubicBezTo>
                <a:cubicBezTo>
                  <a:pt x="1353856" y="4027714"/>
                  <a:pt x="762000" y="4110446"/>
                  <a:pt x="0" y="4310743"/>
                </a:cubicBezTo>
                <a:lnTo>
                  <a:pt x="12735" y="0"/>
                </a:lnTo>
                <a:close/>
              </a:path>
            </a:pathLst>
          </a:custGeom>
          <a:gradFill>
            <a:gsLst>
              <a:gs pos="25000">
                <a:schemeClr val="accent5">
                  <a:lumMod val="5000"/>
                  <a:lumOff val="95000"/>
                </a:schemeClr>
              </a:gs>
              <a:gs pos="5000">
                <a:schemeClr val="accent5">
                  <a:lumMod val="45000"/>
                  <a:lumOff val="55000"/>
                  <a:alpha val="94000"/>
                </a:schemeClr>
              </a:gs>
              <a:gs pos="65960">
                <a:srgbClr val="D4E5F4">
                  <a:alpha val="80000"/>
                </a:srgbClr>
              </a:gs>
              <a:gs pos="21040">
                <a:srgbClr val="CFE2F3">
                  <a:alpha val="84000"/>
                </a:srgbClr>
              </a:gs>
              <a:gs pos="85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 b="1"/>
          </a:p>
        </p:txBody>
      </p:sp>
      <p:sp>
        <p:nvSpPr>
          <p:cNvPr id="10" name="Rettangolo 7">
            <a:extLst>
              <a:ext uri="{FF2B5EF4-FFF2-40B4-BE49-F238E27FC236}">
                <a16:creationId xmlns:a16="http://schemas.microsoft.com/office/drawing/2014/main" id="{877399EC-B80B-430E-9C3F-18EA75712BAE}"/>
              </a:ext>
            </a:extLst>
          </p:cNvPr>
          <p:cNvSpPr/>
          <p:nvPr/>
        </p:nvSpPr>
        <p:spPr>
          <a:xfrm>
            <a:off x="4663978" y="1280164"/>
            <a:ext cx="2210689" cy="4184216"/>
          </a:xfrm>
          <a:custGeom>
            <a:avLst/>
            <a:gdLst>
              <a:gd name="connsiteX0" fmla="*/ 0 w 2183401"/>
              <a:gd name="connsiteY0" fmla="*/ 0 h 3735977"/>
              <a:gd name="connsiteX1" fmla="*/ 2183401 w 2183401"/>
              <a:gd name="connsiteY1" fmla="*/ 0 h 3735977"/>
              <a:gd name="connsiteX2" fmla="*/ 2183401 w 2183401"/>
              <a:gd name="connsiteY2" fmla="*/ 3735977 h 3735977"/>
              <a:gd name="connsiteX3" fmla="*/ 0 w 2183401"/>
              <a:gd name="connsiteY3" fmla="*/ 3735977 h 3735977"/>
              <a:gd name="connsiteX4" fmla="*/ 0 w 2183401"/>
              <a:gd name="connsiteY4" fmla="*/ 0 h 3735977"/>
              <a:gd name="connsiteX0" fmla="*/ 0 w 2183401"/>
              <a:gd name="connsiteY0" fmla="*/ 52251 h 3735977"/>
              <a:gd name="connsiteX1" fmla="*/ 2183401 w 2183401"/>
              <a:gd name="connsiteY1" fmla="*/ 0 h 3735977"/>
              <a:gd name="connsiteX2" fmla="*/ 2183401 w 2183401"/>
              <a:gd name="connsiteY2" fmla="*/ 3735977 h 3735977"/>
              <a:gd name="connsiteX3" fmla="*/ 0 w 2183401"/>
              <a:gd name="connsiteY3" fmla="*/ 3735977 h 3735977"/>
              <a:gd name="connsiteX4" fmla="*/ 0 w 2183401"/>
              <a:gd name="connsiteY4" fmla="*/ 52251 h 3735977"/>
              <a:gd name="connsiteX0" fmla="*/ 0 w 2183401"/>
              <a:gd name="connsiteY0" fmla="*/ 0 h 3683726"/>
              <a:gd name="connsiteX1" fmla="*/ 2183401 w 2183401"/>
              <a:gd name="connsiteY1" fmla="*/ 1 h 3683726"/>
              <a:gd name="connsiteX2" fmla="*/ 2183401 w 2183401"/>
              <a:gd name="connsiteY2" fmla="*/ 3683726 h 3683726"/>
              <a:gd name="connsiteX3" fmla="*/ 0 w 2183401"/>
              <a:gd name="connsiteY3" fmla="*/ 3683726 h 3683726"/>
              <a:gd name="connsiteX4" fmla="*/ 0 w 2183401"/>
              <a:gd name="connsiteY4" fmla="*/ 0 h 3683726"/>
              <a:gd name="connsiteX0" fmla="*/ 0 w 2183401"/>
              <a:gd name="connsiteY0" fmla="*/ 0 h 3683726"/>
              <a:gd name="connsiteX1" fmla="*/ 2183401 w 2183401"/>
              <a:gd name="connsiteY1" fmla="*/ 1 h 3683726"/>
              <a:gd name="connsiteX2" fmla="*/ 2183401 w 2183401"/>
              <a:gd name="connsiteY2" fmla="*/ 3683726 h 3683726"/>
              <a:gd name="connsiteX3" fmla="*/ 0 w 2183401"/>
              <a:gd name="connsiteY3" fmla="*/ 3683726 h 3683726"/>
              <a:gd name="connsiteX4" fmla="*/ 0 w 2183401"/>
              <a:gd name="connsiteY4" fmla="*/ 0 h 3683726"/>
              <a:gd name="connsiteX0" fmla="*/ 0 w 2183401"/>
              <a:gd name="connsiteY0" fmla="*/ 0 h 3683726"/>
              <a:gd name="connsiteX1" fmla="*/ 2183401 w 2183401"/>
              <a:gd name="connsiteY1" fmla="*/ 1 h 3683726"/>
              <a:gd name="connsiteX2" fmla="*/ 2183401 w 2183401"/>
              <a:gd name="connsiteY2" fmla="*/ 3683726 h 3683726"/>
              <a:gd name="connsiteX3" fmla="*/ 0 w 2183401"/>
              <a:gd name="connsiteY3" fmla="*/ 3683726 h 3683726"/>
              <a:gd name="connsiteX4" fmla="*/ 0 w 2183401"/>
              <a:gd name="connsiteY4" fmla="*/ 0 h 3683726"/>
              <a:gd name="connsiteX0" fmla="*/ 0 w 2183401"/>
              <a:gd name="connsiteY0" fmla="*/ 0 h 3683726"/>
              <a:gd name="connsiteX1" fmla="*/ 2183401 w 2183401"/>
              <a:gd name="connsiteY1" fmla="*/ 1 h 3683726"/>
              <a:gd name="connsiteX2" fmla="*/ 2183401 w 2183401"/>
              <a:gd name="connsiteY2" fmla="*/ 3683726 h 3683726"/>
              <a:gd name="connsiteX3" fmla="*/ 0 w 2183401"/>
              <a:gd name="connsiteY3" fmla="*/ 3683726 h 3683726"/>
              <a:gd name="connsiteX4" fmla="*/ 0 w 2183401"/>
              <a:gd name="connsiteY4" fmla="*/ 0 h 3683726"/>
              <a:gd name="connsiteX0" fmla="*/ 0 w 2183401"/>
              <a:gd name="connsiteY0" fmla="*/ 0 h 3683726"/>
              <a:gd name="connsiteX1" fmla="*/ 2183401 w 2183401"/>
              <a:gd name="connsiteY1" fmla="*/ 1 h 3683726"/>
              <a:gd name="connsiteX2" fmla="*/ 2183401 w 2183401"/>
              <a:gd name="connsiteY2" fmla="*/ 3683726 h 3683726"/>
              <a:gd name="connsiteX3" fmla="*/ 0 w 2183401"/>
              <a:gd name="connsiteY3" fmla="*/ 3683726 h 3683726"/>
              <a:gd name="connsiteX4" fmla="*/ 0 w 2183401"/>
              <a:gd name="connsiteY4" fmla="*/ 0 h 3683726"/>
              <a:gd name="connsiteX0" fmla="*/ 0 w 2183401"/>
              <a:gd name="connsiteY0" fmla="*/ 0 h 3683726"/>
              <a:gd name="connsiteX1" fmla="*/ 2183401 w 2183401"/>
              <a:gd name="connsiteY1" fmla="*/ 1 h 3683726"/>
              <a:gd name="connsiteX2" fmla="*/ 2183401 w 2183401"/>
              <a:gd name="connsiteY2" fmla="*/ 3683726 h 3683726"/>
              <a:gd name="connsiteX3" fmla="*/ 0 w 2183401"/>
              <a:gd name="connsiteY3" fmla="*/ 3683726 h 3683726"/>
              <a:gd name="connsiteX4" fmla="*/ 0 w 2183401"/>
              <a:gd name="connsiteY4" fmla="*/ 0 h 3683726"/>
              <a:gd name="connsiteX0" fmla="*/ 0 w 2183401"/>
              <a:gd name="connsiteY0" fmla="*/ 0 h 3683726"/>
              <a:gd name="connsiteX1" fmla="*/ 2183401 w 2183401"/>
              <a:gd name="connsiteY1" fmla="*/ 1 h 3683726"/>
              <a:gd name="connsiteX2" fmla="*/ 2183401 w 2183401"/>
              <a:gd name="connsiteY2" fmla="*/ 3683726 h 3683726"/>
              <a:gd name="connsiteX3" fmla="*/ 0 w 2183401"/>
              <a:gd name="connsiteY3" fmla="*/ 3683726 h 3683726"/>
              <a:gd name="connsiteX4" fmla="*/ 0 w 2183401"/>
              <a:gd name="connsiteY4" fmla="*/ 0 h 368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401" h="3683726">
                <a:moveTo>
                  <a:pt x="0" y="0"/>
                </a:moveTo>
                <a:cubicBezTo>
                  <a:pt x="727800" y="39188"/>
                  <a:pt x="1455601" y="52252"/>
                  <a:pt x="2183401" y="1"/>
                </a:cubicBezTo>
                <a:lnTo>
                  <a:pt x="2183401" y="3683726"/>
                </a:lnTo>
                <a:cubicBezTo>
                  <a:pt x="1455601" y="3644537"/>
                  <a:pt x="780051" y="3618412"/>
                  <a:pt x="0" y="368372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8000">
                <a:schemeClr val="accent5">
                  <a:lumMod val="5000"/>
                  <a:lumOff val="95000"/>
                </a:schemeClr>
              </a:gs>
              <a:gs pos="5000">
                <a:schemeClr val="accent5">
                  <a:lumMod val="45000"/>
                  <a:lumOff val="55000"/>
                  <a:alpha val="94000"/>
                </a:schemeClr>
              </a:gs>
              <a:gs pos="65960">
                <a:srgbClr val="D4E5F4">
                  <a:alpha val="80000"/>
                </a:srgbClr>
              </a:gs>
              <a:gs pos="21040">
                <a:srgbClr val="CFE2F3">
                  <a:alpha val="84000"/>
                </a:srgbClr>
              </a:gs>
              <a:gs pos="85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 b="1"/>
          </a:p>
        </p:txBody>
      </p:sp>
      <p:pic>
        <p:nvPicPr>
          <p:cNvPr id="1026" name="Picture 2" descr="Compro dischi vinile - Libri, DVD, Blu Ray e musica a Brescia - Kijiji">
            <a:extLst>
              <a:ext uri="{FF2B5EF4-FFF2-40B4-BE49-F238E27FC236}">
                <a16:creationId xmlns:a16="http://schemas.microsoft.com/office/drawing/2014/main" id="{60D3DD7F-6706-4ECB-9BCE-1778D995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5018">
            <a:off x="719138" y="3678953"/>
            <a:ext cx="3486673" cy="216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cuni dischi in vinile (foto Radio Bla Bla)">
            <a:extLst>
              <a:ext uri="{FF2B5EF4-FFF2-40B4-BE49-F238E27FC236}">
                <a16:creationId xmlns:a16="http://schemas.microsoft.com/office/drawing/2014/main" id="{17C87FD2-9E25-4A60-81C8-243D09AE5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75" y="3463246"/>
            <a:ext cx="3664746" cy="244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073EE2EB-E1A3-4A9D-AAF4-0D86182D1A9E}"/>
              </a:ext>
            </a:extLst>
          </p:cNvPr>
          <p:cNvSpPr/>
          <p:nvPr/>
        </p:nvSpPr>
        <p:spPr>
          <a:xfrm rot="19513254">
            <a:off x="3253045" y="3398843"/>
            <a:ext cx="1335461" cy="1162773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DF7442D2-075F-4F7E-A5CF-1C8A053A035E}"/>
              </a:ext>
            </a:extLst>
          </p:cNvPr>
          <p:cNvSpPr/>
          <p:nvPr/>
        </p:nvSpPr>
        <p:spPr>
          <a:xfrm rot="19513254">
            <a:off x="3360833" y="3466147"/>
            <a:ext cx="1170549" cy="1019186"/>
          </a:xfrm>
          <a:prstGeom prst="rightArrow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 dirty="0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86C58E5A-A520-455A-B3FD-3CD7BAE9E622}"/>
              </a:ext>
            </a:extLst>
          </p:cNvPr>
          <p:cNvSpPr/>
          <p:nvPr/>
        </p:nvSpPr>
        <p:spPr>
          <a:xfrm>
            <a:off x="4972881" y="2556537"/>
            <a:ext cx="1170549" cy="1019186"/>
          </a:xfrm>
          <a:prstGeom prst="rightArrow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33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D524111-C7F4-A58E-CAA2-631CE4EC7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9" y="653952"/>
            <a:ext cx="8547234" cy="2279012"/>
          </a:xfrm>
          <a:prstGeom prst="rect">
            <a:avLst/>
          </a:prstGeom>
          <a:effectLst>
            <a:glow rad="152400">
              <a:schemeClr val="bg1">
                <a:alpha val="8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0097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274E-6 -4.07407E-6 L 0.06766 -0.11365 C 0.08186 -0.1375 0.10473 -0.15254 0.1294 -0.15763 C 0.15723 -0.16342 0.18052 -0.15787 0.19788 -0.14051 L 0.28042 -0.05787 " pathEditMode="relative" rAng="21180000" ptsTypes="AAA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6" y="-935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3600000">
                                      <p:cBhvr>
                                        <p:cTn id="48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4" grpId="0" animBg="1"/>
      <p:bldP spid="4" grpId="1" animBg="1"/>
      <p:bldP spid="4" grpId="2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ibro: progettazione e impaginazione, da dove si comincia">
            <a:extLst>
              <a:ext uri="{FF2B5EF4-FFF2-40B4-BE49-F238E27FC236}">
                <a16:creationId xmlns:a16="http://schemas.microsoft.com/office/drawing/2014/main" id="{7D7D652E-34C8-3FB5-9176-4D0B20585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535">
            <a:off x="441168" y="1238183"/>
            <a:ext cx="3216804" cy="24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28DA7F3-AAC5-4F90-9B80-F7D89872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69" y="477967"/>
            <a:ext cx="8387251" cy="799302"/>
          </a:xfrm>
          <a:gradFill flip="none" rotWithShape="1">
            <a:gsLst>
              <a:gs pos="73000">
                <a:srgbClr val="FFFF00"/>
              </a:gs>
              <a:gs pos="0">
                <a:srgbClr val="FF9900"/>
              </a:gs>
              <a:gs pos="27000">
                <a:srgbClr val="FFFF00"/>
              </a:gs>
              <a:gs pos="51000">
                <a:srgbClr val="92D050">
                  <a:alpha val="84000"/>
                </a:srgbClr>
              </a:gs>
              <a:gs pos="99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0000" bIns="45720" rtlCol="0" anchor="ctr">
            <a:normAutofit fontScale="90000"/>
          </a:bodyPr>
          <a:lstStyle/>
          <a:p>
            <a:pPr algn="ctr"/>
            <a:r>
              <a:rPr lang="it-IT" spc="300" dirty="0"/>
              <a:t>5. Rielaborazione Finale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DD30EA0-9292-325C-8FD9-C1E9925278CD}"/>
              </a:ext>
            </a:extLst>
          </p:cNvPr>
          <p:cNvSpPr txBox="1">
            <a:spLocks/>
          </p:cNvSpPr>
          <p:nvPr/>
        </p:nvSpPr>
        <p:spPr>
          <a:xfrm>
            <a:off x="5941993" y="1767535"/>
            <a:ext cx="4262627" cy="3975784"/>
          </a:xfrm>
          <a:prstGeom prst="rect">
            <a:avLst/>
          </a:prstGeom>
        </p:spPr>
        <p:txBody>
          <a:bodyPr>
            <a:normAutofit/>
          </a:bodyPr>
          <a:lstStyle>
            <a:lvl1pPr marL="444480" indent="-444480" algn="l" defTabSz="863976" rtl="0" eaLnBrk="1" latinLnBrk="0" hangingPunct="1">
              <a:lnSpc>
                <a:spcPct val="90000"/>
              </a:lnSpc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799" kern="1200">
                <a:solidFill>
                  <a:srgbClr val="002060"/>
                </a:solidFill>
                <a:latin typeface="Franklin Gothic Heavy" panose="020B0903020102020204" pitchFamily="34" charset="0"/>
                <a:ea typeface="+mn-ea"/>
                <a:cs typeface="+mn-cs"/>
              </a:defRPr>
            </a:lvl1pPr>
            <a:lvl2pPr marL="647982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1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5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946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5935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23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9910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189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FF0000"/>
                </a:solidFill>
              </a:rPr>
              <a:t>Rispetto delle norme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di impaginazione</a:t>
            </a:r>
          </a:p>
          <a:p>
            <a:pPr marL="915987" lvl="1" indent="-457200"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it-IT" sz="2799" dirty="0">
                <a:solidFill>
                  <a:srgbClr val="002060"/>
                </a:solidFill>
                <a:latin typeface="Franklin Gothic Heavy" panose="020B0903020102020204" pitchFamily="34" charset="0"/>
              </a:rPr>
              <a:t>( R ) Ditta </a:t>
            </a:r>
            <a:br>
              <a:rPr lang="it-IT" sz="2799" dirty="0">
                <a:solidFill>
                  <a:srgbClr val="002060"/>
                </a:solidFill>
                <a:latin typeface="Franklin Gothic Heavy" panose="020B0903020102020204" pitchFamily="34" charset="0"/>
              </a:rPr>
            </a:br>
            <a:r>
              <a:rPr lang="it-IT" sz="2799" dirty="0">
                <a:solidFill>
                  <a:srgbClr val="002060"/>
                </a:solidFill>
                <a:latin typeface="Franklin Gothic Heavy" panose="020B0903020102020204" pitchFamily="34" charset="0"/>
              </a:rPr>
              <a:t>(manuale Qualità)</a:t>
            </a:r>
          </a:p>
          <a:p>
            <a:pPr marL="915987" indent="-457200">
              <a:buFont typeface="Wingdings" panose="05000000000000000000" pitchFamily="2" charset="2"/>
              <a:buChar char="Ø"/>
            </a:pPr>
            <a:r>
              <a:rPr lang="it-IT" dirty="0"/>
              <a:t>( R ) Scuola </a:t>
            </a:r>
            <a:br>
              <a:rPr lang="it-IT" dirty="0"/>
            </a:br>
            <a:r>
              <a:rPr lang="it-IT" dirty="0"/>
              <a:t>Università</a:t>
            </a:r>
          </a:p>
          <a:p>
            <a:pPr marL="915987" indent="-457200">
              <a:buFont typeface="Wingdings" panose="05000000000000000000" pitchFamily="2" charset="2"/>
              <a:buChar char="Ø"/>
            </a:pPr>
            <a:r>
              <a:rPr lang="it-IT" dirty="0"/>
              <a:t>( R ) Tipografia </a:t>
            </a:r>
            <a:br>
              <a:rPr lang="it-IT" dirty="0"/>
            </a:br>
            <a:r>
              <a:rPr lang="it-IT" dirty="0"/>
              <a:t>Stampa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D339453-D232-9323-54D7-9EEFEEC1A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299" y="17554430"/>
            <a:ext cx="1212850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5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1 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5371FD4A-6A24-FEAD-23DC-A11A89ACE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299" y="52398461"/>
            <a:ext cx="16733840" cy="316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1.1. sottopunto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CFABA4B7-291C-2B5A-5FE7-B2EC3FF35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20731016"/>
            <a:ext cx="16735427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1.2. sottopunto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EEB6AD4B-B040-BAD1-34E7-85260F6F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23574228"/>
            <a:ext cx="8836026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perché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EE4010C2-1879-2496-8BDC-87B2D0E31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26417440"/>
            <a:ext cx="13088939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motivazioni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BA942C25-E4E2-D391-71AB-DAB2672D3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32105452"/>
            <a:ext cx="14177964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modo/studio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463E5AD4-4C54-B67D-1BBB-36B45B70F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34955014"/>
            <a:ext cx="18316578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documentazione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61DE5F25-4BBB-141B-4470-4830EC674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40641438"/>
            <a:ext cx="10167939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obiettivo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6FAB0AC6-CD75-67DD-D3C9-3169752F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5333" y="11047268"/>
            <a:ext cx="7985126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Scrivere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1AF0C366-8F33-5F6D-C8D0-C7D1D1AFD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1972" y="25095053"/>
            <a:ext cx="7981951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Valutare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C082D750-219C-66A5-829D-CB574018B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43160" y="14833455"/>
            <a:ext cx="4672013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Fare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D20FF00B-D49D-3C2E-2D14-6A900AF3E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7708" y="31222802"/>
            <a:ext cx="11187114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Confrontare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051E8698-034A-7D09-2CF8-F7BAFF04F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4795" y="21540641"/>
            <a:ext cx="8885239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Scegliere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8234E0CD-A634-9126-4BC2-83EA523EF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0533" y="42168612"/>
            <a:ext cx="13871577" cy="454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68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7. 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8CA9FD-093E-CB2D-9514-04FB5776A900}"/>
              </a:ext>
            </a:extLst>
          </p:cNvPr>
          <p:cNvSpPr txBox="1"/>
          <p:nvPr/>
        </p:nvSpPr>
        <p:spPr>
          <a:xfrm>
            <a:off x="2312903" y="3308844"/>
            <a:ext cx="3216803" cy="5230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sz="2799" dirty="0">
                <a:solidFill>
                  <a:srgbClr val="FFFF00"/>
                </a:solidFill>
                <a:latin typeface="Franklin Gothic Heavy" panose="020B0903020102020204" pitchFamily="34" charset="0"/>
              </a:rPr>
              <a:t>Margini in un libro</a:t>
            </a:r>
          </a:p>
        </p:txBody>
      </p:sp>
      <p:pic>
        <p:nvPicPr>
          <p:cNvPr id="10242" name="Picture 2" descr="La gabbia di impaginazione grafica: cos'è, come usarla - Shiny Blog">
            <a:extLst>
              <a:ext uri="{FF2B5EF4-FFF2-40B4-BE49-F238E27FC236}">
                <a16:creationId xmlns:a16="http://schemas.microsoft.com/office/drawing/2014/main" id="{429D0E1D-FDE0-ED72-C8DB-47F336A3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74" y="3891011"/>
            <a:ext cx="4193625" cy="296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52157F50-AD74-32F9-14C6-0449742AD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618" y="5946637"/>
            <a:ext cx="2857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5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E8C7311-A3C6-ACAF-FFD1-6BE55F1C0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98220">
            <a:off x="2458502" y="1174976"/>
            <a:ext cx="2836895" cy="3648734"/>
          </a:xfrm>
          <a:prstGeom prst="rect">
            <a:avLst/>
          </a:prstGeom>
          <a:effectLst>
            <a:glow rad="317500">
              <a:schemeClr val="accent1">
                <a:alpha val="40000"/>
              </a:schemeClr>
            </a:glo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28DA7F3-AAC5-4F90-9B80-F7D89872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69" y="477967"/>
            <a:ext cx="8387251" cy="799302"/>
          </a:xfrm>
          <a:gradFill flip="none" rotWithShape="1">
            <a:gsLst>
              <a:gs pos="73000">
                <a:srgbClr val="FFFF00"/>
              </a:gs>
              <a:gs pos="0">
                <a:srgbClr val="FF9900"/>
              </a:gs>
              <a:gs pos="27000">
                <a:srgbClr val="FFFF00"/>
              </a:gs>
              <a:gs pos="51000">
                <a:srgbClr val="92D050">
                  <a:alpha val="84000"/>
                </a:srgbClr>
              </a:gs>
              <a:gs pos="99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0000" bIns="45720" rtlCol="0" anchor="ctr">
            <a:normAutofit fontScale="90000"/>
          </a:bodyPr>
          <a:lstStyle/>
          <a:p>
            <a:pPr algn="ctr"/>
            <a:r>
              <a:rPr lang="it-IT" spc="300" dirty="0"/>
              <a:t>5. Rielaborazione Finale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95C553-B38B-4796-9618-A97A6B59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677" y="2320430"/>
            <a:ext cx="5027066" cy="3904161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</a:pPr>
            <a:r>
              <a:rPr lang="it-IT" dirty="0"/>
              <a:t>Margini </a:t>
            </a:r>
            <a:br>
              <a:rPr lang="it-IT" dirty="0"/>
            </a:br>
            <a:r>
              <a:rPr lang="it-IT" dirty="0"/>
              <a:t>Righe </a:t>
            </a:r>
            <a:br>
              <a:rPr lang="it-IT" dirty="0"/>
            </a:br>
            <a:r>
              <a:rPr lang="it-IT" dirty="0"/>
              <a:t>Numerazione</a:t>
            </a:r>
            <a:br>
              <a:rPr lang="it-IT" dirty="0"/>
            </a:br>
            <a:r>
              <a:rPr lang="it-IT" dirty="0"/>
              <a:t>Risoluzione immagini /…</a:t>
            </a:r>
          </a:p>
          <a:p>
            <a:pPr>
              <a:buClr>
                <a:srgbClr val="C00000"/>
              </a:buClr>
            </a:pPr>
            <a:r>
              <a:rPr lang="it-IT" dirty="0"/>
              <a:t>Abbondanza </a:t>
            </a:r>
            <a:br>
              <a:rPr lang="it-IT" dirty="0"/>
            </a:br>
            <a:r>
              <a:rPr lang="it-IT" dirty="0"/>
              <a:t>Bianca e volta</a:t>
            </a:r>
          </a:p>
          <a:p>
            <a:pPr>
              <a:buClr>
                <a:srgbClr val="C00000"/>
              </a:buClr>
            </a:pPr>
            <a:r>
              <a:rPr lang="it-IT" dirty="0"/>
              <a:t>Copertina</a:t>
            </a:r>
          </a:p>
          <a:p>
            <a:pPr>
              <a:buClr>
                <a:srgbClr val="C00000"/>
              </a:buClr>
            </a:pPr>
            <a:r>
              <a:rPr lang="it-IT" dirty="0"/>
              <a:t>Colori</a:t>
            </a:r>
          </a:p>
          <a:p>
            <a:pPr>
              <a:buClr>
                <a:srgbClr val="C00000"/>
              </a:buClr>
            </a:pPr>
            <a:r>
              <a:rPr lang="it-IT" dirty="0"/>
              <a:t>Grammatura della Carta</a:t>
            </a:r>
          </a:p>
          <a:p>
            <a:endParaRPr lang="it-IT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D339453-D232-9323-54D7-9EEFEEC1A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299" y="17554430"/>
            <a:ext cx="1212850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5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1 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5371FD4A-6A24-FEAD-23DC-A11A89ACE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299" y="52398461"/>
            <a:ext cx="16733840" cy="316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1.1. sottopunto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CFABA4B7-291C-2B5A-5FE7-B2EC3FF35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20731016"/>
            <a:ext cx="16735427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1.2. sottopunto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EEB6AD4B-B040-BAD1-34E7-85260F6F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23574228"/>
            <a:ext cx="8836026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perché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EE4010C2-1879-2496-8BDC-87B2D0E31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26417440"/>
            <a:ext cx="13088939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motivazioni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BA942C25-E4E2-D391-71AB-DAB2672D3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32105452"/>
            <a:ext cx="14177964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modo/studio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463E5AD4-4C54-B67D-1BBB-36B45B70F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34955014"/>
            <a:ext cx="18316578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documentazione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61DE5F25-4BBB-141B-4470-4830EC674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40641438"/>
            <a:ext cx="10167939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obiettivo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6FAB0AC6-CD75-67DD-D3C9-3169752F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5333" y="11047268"/>
            <a:ext cx="7985126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Scrivere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1AF0C366-8F33-5F6D-C8D0-C7D1D1AFD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1972" y="25095053"/>
            <a:ext cx="7981951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Valutare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C082D750-219C-66A5-829D-CB574018B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43160" y="14833455"/>
            <a:ext cx="4672013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Fare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D20FF00B-D49D-3C2E-2D14-6A900AF3E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7708" y="31222802"/>
            <a:ext cx="11187114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Confrontare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051E8698-034A-7D09-2CF8-F7BAFF04F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4795" y="21540641"/>
            <a:ext cx="8885239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Scegliere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8234E0CD-A634-9126-4BC2-83EA523EF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0533" y="42168612"/>
            <a:ext cx="13871577" cy="454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68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7. 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7" name="Gruppo 76">
            <a:extLst>
              <a:ext uri="{FF2B5EF4-FFF2-40B4-BE49-F238E27FC236}">
                <a16:creationId xmlns:a16="http://schemas.microsoft.com/office/drawing/2014/main" id="{136D20C9-4DD8-1672-5600-D0BA1666B31C}"/>
              </a:ext>
            </a:extLst>
          </p:cNvPr>
          <p:cNvGrpSpPr/>
          <p:nvPr/>
        </p:nvGrpSpPr>
        <p:grpSpPr>
          <a:xfrm>
            <a:off x="622750" y="3623188"/>
            <a:ext cx="2389238" cy="3234812"/>
            <a:chOff x="4651534" y="7256791"/>
            <a:chExt cx="1646396" cy="2451100"/>
          </a:xfrm>
          <a:effectLst>
            <a:glow rad="317500">
              <a:schemeClr val="accent1">
                <a:alpha val="40000"/>
              </a:schemeClr>
            </a:glow>
          </a:effectLst>
        </p:grpSpPr>
        <p:sp>
          <p:nvSpPr>
            <p:cNvPr id="78" name="Rettangolo 77">
              <a:extLst>
                <a:ext uri="{FF2B5EF4-FFF2-40B4-BE49-F238E27FC236}">
                  <a16:creationId xmlns:a16="http://schemas.microsoft.com/office/drawing/2014/main" id="{A0FCAA62-BB48-F2C6-4538-F769D29D66F5}"/>
                </a:ext>
              </a:extLst>
            </p:cNvPr>
            <p:cNvSpPr/>
            <p:nvPr/>
          </p:nvSpPr>
          <p:spPr>
            <a:xfrm>
              <a:off x="4674870" y="7258050"/>
              <a:ext cx="1623060" cy="2423160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79" name="Gruppo 78">
              <a:extLst>
                <a:ext uri="{FF2B5EF4-FFF2-40B4-BE49-F238E27FC236}">
                  <a16:creationId xmlns:a16="http://schemas.microsoft.com/office/drawing/2014/main" id="{A60F6DB1-130F-54C7-2A6B-862AD14C913D}"/>
                </a:ext>
              </a:extLst>
            </p:cNvPr>
            <p:cNvGrpSpPr/>
            <p:nvPr/>
          </p:nvGrpSpPr>
          <p:grpSpPr>
            <a:xfrm>
              <a:off x="4651534" y="7256791"/>
              <a:ext cx="1638300" cy="2451100"/>
              <a:chOff x="2997836" y="7240444"/>
              <a:chExt cx="1638300" cy="2451100"/>
            </a:xfrm>
          </p:grpSpPr>
          <p:sp>
            <p:nvSpPr>
              <p:cNvPr id="80" name="Rectangle 6">
                <a:extLst>
                  <a:ext uri="{FF2B5EF4-FFF2-40B4-BE49-F238E27FC236}">
                    <a16:creationId xmlns:a16="http://schemas.microsoft.com/office/drawing/2014/main" id="{ECFA5629-749E-7BF1-27B7-82434219D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836" y="7240444"/>
                <a:ext cx="1638300" cy="2451100"/>
              </a:xfrm>
              <a:prstGeom prst="rect">
                <a:avLst/>
              </a:prstGeom>
              <a:noFill/>
              <a:ln w="1588" cap="flat">
                <a:solidFill>
                  <a:srgbClr val="1B1C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grpSp>
            <p:nvGrpSpPr>
              <p:cNvPr id="81" name="Gruppo 80">
                <a:extLst>
                  <a:ext uri="{FF2B5EF4-FFF2-40B4-BE49-F238E27FC236}">
                    <a16:creationId xmlns:a16="http://schemas.microsoft.com/office/drawing/2014/main" id="{EAC3C02A-819F-DDD8-FFDE-0DC4CF9A3B6E}"/>
                  </a:ext>
                </a:extLst>
              </p:cNvPr>
              <p:cNvGrpSpPr/>
              <p:nvPr/>
            </p:nvGrpSpPr>
            <p:grpSpPr>
              <a:xfrm>
                <a:off x="3972560" y="7540481"/>
                <a:ext cx="504825" cy="1543050"/>
                <a:chOff x="1057911" y="7802419"/>
                <a:chExt cx="504825" cy="1543050"/>
              </a:xfrm>
            </p:grpSpPr>
            <p:sp>
              <p:nvSpPr>
                <p:cNvPr id="100" name="Rectangle 9">
                  <a:extLst>
                    <a:ext uri="{FF2B5EF4-FFF2-40B4-BE49-F238E27FC236}">
                      <a16:creationId xmlns:a16="http://schemas.microsoft.com/office/drawing/2014/main" id="{A9917E40-62A1-DA34-3D37-A0D8DA1A0E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7911" y="7802419"/>
                  <a:ext cx="244475" cy="10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600" b="1" i="0" u="none" strike="noStrike" cap="none" normalizeH="0" baseline="0">
                      <a:ln>
                        <a:noFill/>
                      </a:ln>
                      <a:solidFill>
                        <a:srgbClr val="00A759"/>
                      </a:solidFill>
                      <a:effectLst/>
                      <a:latin typeface="Times New Roman" panose="02020603050405020304" pitchFamily="18" charset="0"/>
                    </a:rPr>
                    <a:t>perché 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" name="Rectangle 10">
                  <a:extLst>
                    <a:ext uri="{FF2B5EF4-FFF2-40B4-BE49-F238E27FC236}">
                      <a16:creationId xmlns:a16="http://schemas.microsoft.com/office/drawing/2014/main" id="{2089742C-0A29-15DA-428F-31788CDBC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7911" y="7888144"/>
                  <a:ext cx="374650" cy="10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600" b="1" i="0" u="none" strike="noStrike" cap="none" normalizeH="0" baseline="0">
                      <a:ln>
                        <a:noFill/>
                      </a:ln>
                      <a:solidFill>
                        <a:srgbClr val="00A759"/>
                      </a:solidFill>
                      <a:effectLst/>
                      <a:latin typeface="Times New Roman" panose="02020603050405020304" pitchFamily="18" charset="0"/>
                    </a:rPr>
                    <a:t>motivazioni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" name="Rectangle 11">
                  <a:extLst>
                    <a:ext uri="{FF2B5EF4-FFF2-40B4-BE49-F238E27FC236}">
                      <a16:creationId xmlns:a16="http://schemas.microsoft.com/office/drawing/2014/main" id="{45309132-7269-BAB0-0C5B-7901FF176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7911" y="8054831"/>
                  <a:ext cx="392113" cy="10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600" b="1" i="0" u="none" strike="noStrike" cap="none" normalizeH="0" baseline="0">
                      <a:ln>
                        <a:noFill/>
                      </a:ln>
                      <a:solidFill>
                        <a:srgbClr val="00A759"/>
                      </a:solidFill>
                      <a:effectLst/>
                      <a:latin typeface="Times New Roman" panose="02020603050405020304" pitchFamily="18" charset="0"/>
                    </a:rPr>
                    <a:t>modo/studio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" name="Rectangle 12">
                  <a:extLst>
                    <a:ext uri="{FF2B5EF4-FFF2-40B4-BE49-F238E27FC236}">
                      <a16:creationId xmlns:a16="http://schemas.microsoft.com/office/drawing/2014/main" id="{BACD83BC-4A2C-D9F8-660C-946FAA33BF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7911" y="8142144"/>
                  <a:ext cx="504825" cy="10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600" b="1" i="0" u="none" strike="noStrike" cap="none" normalizeH="0" baseline="0">
                      <a:ln>
                        <a:noFill/>
                      </a:ln>
                      <a:solidFill>
                        <a:srgbClr val="00A759"/>
                      </a:solidFill>
                      <a:effectLst/>
                      <a:latin typeface="Times New Roman" panose="02020603050405020304" pitchFamily="18" charset="0"/>
                    </a:rPr>
                    <a:t>documentazione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" name="Rectangle 13">
                  <a:extLst>
                    <a:ext uri="{FF2B5EF4-FFF2-40B4-BE49-F238E27FC236}">
                      <a16:creationId xmlns:a16="http://schemas.microsoft.com/office/drawing/2014/main" id="{8DE25F73-5A6B-B627-8A41-AE6F9BCD9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7911" y="8308831"/>
                  <a:ext cx="284163" cy="10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600" b="1" i="0" u="none" strike="noStrike" cap="none" normalizeH="0" baseline="0">
                      <a:ln>
                        <a:noFill/>
                      </a:ln>
                      <a:solidFill>
                        <a:srgbClr val="00A759"/>
                      </a:solidFill>
                      <a:effectLst/>
                      <a:latin typeface="Times New Roman" panose="02020603050405020304" pitchFamily="18" charset="0"/>
                    </a:rPr>
                    <a:t>obiettivo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" name="Line 14">
                  <a:extLst>
                    <a:ext uri="{FF2B5EF4-FFF2-40B4-BE49-F238E27FC236}">
                      <a16:creationId xmlns:a16="http://schemas.microsoft.com/office/drawing/2014/main" id="{C2382A8A-B407-C219-222F-5C3C48F92F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786" y="7980219"/>
                  <a:ext cx="454025" cy="0"/>
                </a:xfrm>
                <a:prstGeom prst="line">
                  <a:avLst/>
                </a:prstGeom>
                <a:noFill/>
                <a:ln w="4763" cap="flat">
                  <a:solidFill>
                    <a:srgbClr val="250AC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6" name="Line 15">
                  <a:extLst>
                    <a:ext uri="{FF2B5EF4-FFF2-40B4-BE49-F238E27FC236}">
                      <a16:creationId xmlns:a16="http://schemas.microsoft.com/office/drawing/2014/main" id="{8A122F5B-842F-9EE1-BC1C-DAA9B8C151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786" y="8023081"/>
                  <a:ext cx="454025" cy="0"/>
                </a:xfrm>
                <a:prstGeom prst="line">
                  <a:avLst/>
                </a:prstGeom>
                <a:noFill/>
                <a:ln w="4763" cap="flat">
                  <a:solidFill>
                    <a:srgbClr val="250AC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7" name="Line 16">
                  <a:extLst>
                    <a:ext uri="{FF2B5EF4-FFF2-40B4-BE49-F238E27FC236}">
                      <a16:creationId xmlns:a16="http://schemas.microsoft.com/office/drawing/2014/main" id="{0588D2C3-8E76-8130-2D59-514945A3E3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786" y="8259619"/>
                  <a:ext cx="454025" cy="0"/>
                </a:xfrm>
                <a:prstGeom prst="line">
                  <a:avLst/>
                </a:prstGeom>
                <a:noFill/>
                <a:ln w="4763" cap="flat">
                  <a:solidFill>
                    <a:srgbClr val="250AC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8" name="Line 17">
                  <a:extLst>
                    <a:ext uri="{FF2B5EF4-FFF2-40B4-BE49-F238E27FC236}">
                      <a16:creationId xmlns:a16="http://schemas.microsoft.com/office/drawing/2014/main" id="{B08A48AD-54CD-123C-6D68-6DC2AE83DD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786" y="8302481"/>
                  <a:ext cx="454025" cy="0"/>
                </a:xfrm>
                <a:prstGeom prst="line">
                  <a:avLst/>
                </a:prstGeom>
                <a:noFill/>
                <a:ln w="4763" cap="flat">
                  <a:solidFill>
                    <a:srgbClr val="250AC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9" name="Line 18">
                  <a:extLst>
                    <a:ext uri="{FF2B5EF4-FFF2-40B4-BE49-F238E27FC236}">
                      <a16:creationId xmlns:a16="http://schemas.microsoft.com/office/drawing/2014/main" id="{DCEEF314-7788-122C-943B-AB8CEC8CD2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786" y="8446944"/>
                  <a:ext cx="454025" cy="0"/>
                </a:xfrm>
                <a:prstGeom prst="line">
                  <a:avLst/>
                </a:prstGeom>
                <a:noFill/>
                <a:ln w="4763" cap="flat">
                  <a:solidFill>
                    <a:srgbClr val="250AC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10" name="Line 19">
                  <a:extLst>
                    <a:ext uri="{FF2B5EF4-FFF2-40B4-BE49-F238E27FC236}">
                      <a16:creationId xmlns:a16="http://schemas.microsoft.com/office/drawing/2014/main" id="{F205ABFB-8D97-C710-3B55-6371D96FC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786" y="8489806"/>
                  <a:ext cx="454025" cy="0"/>
                </a:xfrm>
                <a:prstGeom prst="line">
                  <a:avLst/>
                </a:prstGeom>
                <a:noFill/>
                <a:ln w="4763" cap="flat">
                  <a:solidFill>
                    <a:srgbClr val="250AC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11" name="Rectangle 21">
                  <a:extLst>
                    <a:ext uri="{FF2B5EF4-FFF2-40B4-BE49-F238E27FC236}">
                      <a16:creationId xmlns:a16="http://schemas.microsoft.com/office/drawing/2014/main" id="{E89ECF55-C389-014D-CEBA-E1AEF8A96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7911" y="8772381"/>
                  <a:ext cx="374650" cy="10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600" b="1" i="0" u="none" strike="noStrike" cap="none" normalizeH="0" baseline="0">
                      <a:ln>
                        <a:noFill/>
                      </a:ln>
                      <a:solidFill>
                        <a:srgbClr val="00A759"/>
                      </a:solidFill>
                      <a:effectLst/>
                      <a:latin typeface="Times New Roman" panose="02020603050405020304" pitchFamily="18" charset="0"/>
                    </a:rPr>
                    <a:t>motivazioni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" name="Rectangle 22">
                  <a:extLst>
                    <a:ext uri="{FF2B5EF4-FFF2-40B4-BE49-F238E27FC236}">
                      <a16:creationId xmlns:a16="http://schemas.microsoft.com/office/drawing/2014/main" id="{6A3F359A-F616-E840-9DC2-F4C5BA4D7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7911" y="8939069"/>
                  <a:ext cx="392113" cy="10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600" b="1" i="0" u="none" strike="noStrike" cap="none" normalizeH="0" baseline="0">
                      <a:ln>
                        <a:noFill/>
                      </a:ln>
                      <a:solidFill>
                        <a:srgbClr val="00A759"/>
                      </a:solidFill>
                      <a:effectLst/>
                      <a:latin typeface="Times New Roman" panose="02020603050405020304" pitchFamily="18" charset="0"/>
                    </a:rPr>
                    <a:t>modo/studio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" name="Rectangle 23">
                  <a:extLst>
                    <a:ext uri="{FF2B5EF4-FFF2-40B4-BE49-F238E27FC236}">
                      <a16:creationId xmlns:a16="http://schemas.microsoft.com/office/drawing/2014/main" id="{BCD012E4-8DE5-6BFA-CB06-EF4BC3350E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7911" y="9026381"/>
                  <a:ext cx="504825" cy="10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600" b="1" i="0" u="none" strike="noStrike" cap="none" normalizeH="0" baseline="0">
                      <a:ln>
                        <a:noFill/>
                      </a:ln>
                      <a:solidFill>
                        <a:srgbClr val="00A759"/>
                      </a:solidFill>
                      <a:effectLst/>
                      <a:latin typeface="Times New Roman" panose="02020603050405020304" pitchFamily="18" charset="0"/>
                    </a:rPr>
                    <a:t>documentazione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" name="Rectangle 24">
                  <a:extLst>
                    <a:ext uri="{FF2B5EF4-FFF2-40B4-BE49-F238E27FC236}">
                      <a16:creationId xmlns:a16="http://schemas.microsoft.com/office/drawing/2014/main" id="{5A4CC207-FFF6-0B6F-7B7A-10491F9F8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7911" y="9193069"/>
                  <a:ext cx="284163" cy="10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600" b="1" i="0" u="none" strike="noStrike" cap="none" normalizeH="0" baseline="0">
                      <a:ln>
                        <a:noFill/>
                      </a:ln>
                      <a:solidFill>
                        <a:srgbClr val="00A759"/>
                      </a:solidFill>
                      <a:effectLst/>
                      <a:latin typeface="Times New Roman" panose="02020603050405020304" pitchFamily="18" charset="0"/>
                    </a:rPr>
                    <a:t>obiettivo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" name="Line 25">
                  <a:extLst>
                    <a:ext uri="{FF2B5EF4-FFF2-40B4-BE49-F238E27FC236}">
                      <a16:creationId xmlns:a16="http://schemas.microsoft.com/office/drawing/2014/main" id="{AF28D03B-8291-245B-C3AE-286B00CA30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786" y="8872394"/>
                  <a:ext cx="454025" cy="0"/>
                </a:xfrm>
                <a:prstGeom prst="line">
                  <a:avLst/>
                </a:prstGeom>
                <a:noFill/>
                <a:ln w="4763" cap="flat">
                  <a:solidFill>
                    <a:srgbClr val="250AC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16" name="Line 26">
                  <a:extLst>
                    <a:ext uri="{FF2B5EF4-FFF2-40B4-BE49-F238E27FC236}">
                      <a16:creationId xmlns:a16="http://schemas.microsoft.com/office/drawing/2014/main" id="{B01201D6-B8CD-B030-745E-1481A72316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786" y="8915256"/>
                  <a:ext cx="454025" cy="0"/>
                </a:xfrm>
                <a:prstGeom prst="line">
                  <a:avLst/>
                </a:prstGeom>
                <a:noFill/>
                <a:ln w="4763" cap="flat">
                  <a:solidFill>
                    <a:srgbClr val="250AC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17" name="Line 27">
                  <a:extLst>
                    <a:ext uri="{FF2B5EF4-FFF2-40B4-BE49-F238E27FC236}">
                      <a16:creationId xmlns:a16="http://schemas.microsoft.com/office/drawing/2014/main" id="{FFEE1A1C-36F8-D915-1AC0-94393AF5AB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786" y="9131156"/>
                  <a:ext cx="454025" cy="0"/>
                </a:xfrm>
                <a:prstGeom prst="line">
                  <a:avLst/>
                </a:prstGeom>
                <a:noFill/>
                <a:ln w="4763" cap="flat">
                  <a:solidFill>
                    <a:srgbClr val="250AC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18" name="Line 28">
                  <a:extLst>
                    <a:ext uri="{FF2B5EF4-FFF2-40B4-BE49-F238E27FC236}">
                      <a16:creationId xmlns:a16="http://schemas.microsoft.com/office/drawing/2014/main" id="{82093B3B-062F-D828-1CE0-DF47EF8290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786" y="9174019"/>
                  <a:ext cx="454025" cy="0"/>
                </a:xfrm>
                <a:prstGeom prst="line">
                  <a:avLst/>
                </a:prstGeom>
                <a:noFill/>
                <a:ln w="4763" cap="flat">
                  <a:solidFill>
                    <a:srgbClr val="250AC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19" name="Line 29">
                  <a:extLst>
                    <a:ext uri="{FF2B5EF4-FFF2-40B4-BE49-F238E27FC236}">
                      <a16:creationId xmlns:a16="http://schemas.microsoft.com/office/drawing/2014/main" id="{330E1895-FB0C-82CC-F4BB-5F8596F443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786" y="9302606"/>
                  <a:ext cx="454025" cy="0"/>
                </a:xfrm>
                <a:prstGeom prst="line">
                  <a:avLst/>
                </a:prstGeom>
                <a:noFill/>
                <a:ln w="4763" cap="flat">
                  <a:solidFill>
                    <a:srgbClr val="250AC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20" name="Line 30">
                  <a:extLst>
                    <a:ext uri="{FF2B5EF4-FFF2-40B4-BE49-F238E27FC236}">
                      <a16:creationId xmlns:a16="http://schemas.microsoft.com/office/drawing/2014/main" id="{61FB0101-DDB9-1A7A-6C6E-DE63EFF195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786" y="9345469"/>
                  <a:ext cx="454025" cy="0"/>
                </a:xfrm>
                <a:prstGeom prst="line">
                  <a:avLst/>
                </a:prstGeom>
                <a:noFill/>
                <a:ln w="4763" cap="flat">
                  <a:solidFill>
                    <a:srgbClr val="250AC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82" name="Freeform 38">
                <a:extLst>
                  <a:ext uri="{FF2B5EF4-FFF2-40B4-BE49-F238E27FC236}">
                    <a16:creationId xmlns:a16="http://schemas.microsoft.com/office/drawing/2014/main" id="{9E26B757-EE66-9816-602B-DAC4F787C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761" y="7430944"/>
                <a:ext cx="536575" cy="587375"/>
              </a:xfrm>
              <a:custGeom>
                <a:avLst/>
                <a:gdLst>
                  <a:gd name="T0" fmla="*/ 1004 w 2947"/>
                  <a:gd name="T1" fmla="*/ 1808 h 2954"/>
                  <a:gd name="T2" fmla="*/ 799 w 2947"/>
                  <a:gd name="T3" fmla="*/ 2954 h 2954"/>
                  <a:gd name="T4" fmla="*/ 1646 w 2947"/>
                  <a:gd name="T5" fmla="*/ 2124 h 2954"/>
                  <a:gd name="T6" fmla="*/ 2645 w 2947"/>
                  <a:gd name="T7" fmla="*/ 2665 h 2954"/>
                  <a:gd name="T8" fmla="*/ 2142 w 2947"/>
                  <a:gd name="T9" fmla="*/ 1629 h 2954"/>
                  <a:gd name="T10" fmla="*/ 2947 w 2947"/>
                  <a:gd name="T11" fmla="*/ 811 h 2954"/>
                  <a:gd name="T12" fmla="*/ 1827 w 2947"/>
                  <a:gd name="T13" fmla="*/ 986 h 2954"/>
                  <a:gd name="T14" fmla="*/ 1313 w 2947"/>
                  <a:gd name="T15" fmla="*/ 0 h 2954"/>
                  <a:gd name="T16" fmla="*/ 1120 w 2947"/>
                  <a:gd name="T17" fmla="*/ 1097 h 2954"/>
                  <a:gd name="T18" fmla="*/ 0 w 2947"/>
                  <a:gd name="T19" fmla="*/ 1273 h 2954"/>
                  <a:gd name="T20" fmla="*/ 1004 w 2947"/>
                  <a:gd name="T21" fmla="*/ 1808 h 2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47" h="2954">
                    <a:moveTo>
                      <a:pt x="1004" y="1808"/>
                    </a:moveTo>
                    <a:lnTo>
                      <a:pt x="799" y="2954"/>
                    </a:lnTo>
                    <a:lnTo>
                      <a:pt x="1646" y="2124"/>
                    </a:lnTo>
                    <a:lnTo>
                      <a:pt x="2645" y="2665"/>
                    </a:lnTo>
                    <a:lnTo>
                      <a:pt x="2142" y="1629"/>
                    </a:lnTo>
                    <a:lnTo>
                      <a:pt x="2947" y="811"/>
                    </a:lnTo>
                    <a:lnTo>
                      <a:pt x="1827" y="986"/>
                    </a:lnTo>
                    <a:lnTo>
                      <a:pt x="1313" y="0"/>
                    </a:lnTo>
                    <a:lnTo>
                      <a:pt x="1120" y="1097"/>
                    </a:lnTo>
                    <a:lnTo>
                      <a:pt x="0" y="1273"/>
                    </a:lnTo>
                    <a:lnTo>
                      <a:pt x="1004" y="1808"/>
                    </a:lnTo>
                    <a:close/>
                  </a:path>
                </a:pathLst>
              </a:custGeom>
              <a:solidFill>
                <a:srgbClr val="D932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" name="Freeform 39">
                <a:extLst>
                  <a:ext uri="{FF2B5EF4-FFF2-40B4-BE49-F238E27FC236}">
                    <a16:creationId xmlns:a16="http://schemas.microsoft.com/office/drawing/2014/main" id="{5538DEC9-C1C2-8EFD-43D5-200F370EC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748" y="7445231"/>
                <a:ext cx="519113" cy="554037"/>
              </a:xfrm>
              <a:custGeom>
                <a:avLst/>
                <a:gdLst>
                  <a:gd name="T0" fmla="*/ 812 w 2851"/>
                  <a:gd name="T1" fmla="*/ 1611 h 2788"/>
                  <a:gd name="T2" fmla="*/ 356 w 2851"/>
                  <a:gd name="T3" fmla="*/ 2631 h 2788"/>
                  <a:gd name="T4" fmla="*/ 1337 w 2851"/>
                  <a:gd name="T5" fmla="*/ 2054 h 2788"/>
                  <a:gd name="T6" fmla="*/ 2142 w 2851"/>
                  <a:gd name="T7" fmla="*/ 2788 h 2788"/>
                  <a:gd name="T8" fmla="*/ 1913 w 2851"/>
                  <a:gd name="T9" fmla="*/ 1708 h 2788"/>
                  <a:gd name="T10" fmla="*/ 2851 w 2851"/>
                  <a:gd name="T11" fmla="*/ 1132 h 2788"/>
                  <a:gd name="T12" fmla="*/ 1768 w 2851"/>
                  <a:gd name="T13" fmla="*/ 1037 h 2788"/>
                  <a:gd name="T14" fmla="*/ 1517 w 2851"/>
                  <a:gd name="T15" fmla="*/ 0 h 2788"/>
                  <a:gd name="T16" fmla="*/ 1084 w 2851"/>
                  <a:gd name="T17" fmla="*/ 977 h 2788"/>
                  <a:gd name="T18" fmla="*/ 0 w 2851"/>
                  <a:gd name="T19" fmla="*/ 882 h 2788"/>
                  <a:gd name="T20" fmla="*/ 812 w 2851"/>
                  <a:gd name="T21" fmla="*/ 1611 h 2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51" h="2788">
                    <a:moveTo>
                      <a:pt x="812" y="1611"/>
                    </a:moveTo>
                    <a:lnTo>
                      <a:pt x="356" y="2631"/>
                    </a:lnTo>
                    <a:lnTo>
                      <a:pt x="1337" y="2054"/>
                    </a:lnTo>
                    <a:lnTo>
                      <a:pt x="2142" y="2788"/>
                    </a:lnTo>
                    <a:lnTo>
                      <a:pt x="1913" y="1708"/>
                    </a:lnTo>
                    <a:lnTo>
                      <a:pt x="2851" y="1132"/>
                    </a:lnTo>
                    <a:lnTo>
                      <a:pt x="1768" y="1037"/>
                    </a:lnTo>
                    <a:lnTo>
                      <a:pt x="1517" y="0"/>
                    </a:lnTo>
                    <a:lnTo>
                      <a:pt x="1084" y="977"/>
                    </a:lnTo>
                    <a:lnTo>
                      <a:pt x="0" y="882"/>
                    </a:lnTo>
                    <a:lnTo>
                      <a:pt x="812" y="1611"/>
                    </a:lnTo>
                    <a:close/>
                  </a:path>
                </a:pathLst>
              </a:custGeom>
              <a:solidFill>
                <a:srgbClr val="FC97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" name="Freeform 40">
                <a:extLst>
                  <a:ext uri="{FF2B5EF4-FFF2-40B4-BE49-F238E27FC236}">
                    <a16:creationId xmlns:a16="http://schemas.microsoft.com/office/drawing/2014/main" id="{133B4335-D46A-C02F-57BF-A894B1418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686" y="7457931"/>
                <a:ext cx="515938" cy="571500"/>
              </a:xfrm>
              <a:custGeom>
                <a:avLst/>
                <a:gdLst>
                  <a:gd name="T0" fmla="*/ 725 w 2834"/>
                  <a:gd name="T1" fmla="*/ 1365 h 2875"/>
                  <a:gd name="T2" fmla="*/ 0 w 2834"/>
                  <a:gd name="T3" fmla="*/ 2227 h 2875"/>
                  <a:gd name="T4" fmla="*/ 1110 w 2834"/>
                  <a:gd name="T5" fmla="*/ 1940 h 2875"/>
                  <a:gd name="T6" fmla="*/ 1687 w 2834"/>
                  <a:gd name="T7" fmla="*/ 2875 h 2875"/>
                  <a:gd name="T8" fmla="*/ 1765 w 2834"/>
                  <a:gd name="T9" fmla="*/ 1765 h 2875"/>
                  <a:gd name="T10" fmla="*/ 2834 w 2834"/>
                  <a:gd name="T11" fmla="*/ 1467 h 2875"/>
                  <a:gd name="T12" fmla="*/ 1811 w 2834"/>
                  <a:gd name="T13" fmla="*/ 1074 h 2875"/>
                  <a:gd name="T14" fmla="*/ 1856 w 2834"/>
                  <a:gd name="T15" fmla="*/ 0 h 2875"/>
                  <a:gd name="T16" fmla="*/ 1165 w 2834"/>
                  <a:gd name="T17" fmla="*/ 826 h 2875"/>
                  <a:gd name="T18" fmla="*/ 141 w 2834"/>
                  <a:gd name="T19" fmla="*/ 433 h 2875"/>
                  <a:gd name="T20" fmla="*/ 725 w 2834"/>
                  <a:gd name="T21" fmla="*/ 1365 h 2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34" h="2875">
                    <a:moveTo>
                      <a:pt x="725" y="1365"/>
                    </a:moveTo>
                    <a:lnTo>
                      <a:pt x="0" y="2227"/>
                    </a:lnTo>
                    <a:lnTo>
                      <a:pt x="1110" y="1940"/>
                    </a:lnTo>
                    <a:lnTo>
                      <a:pt x="1687" y="2875"/>
                    </a:lnTo>
                    <a:lnTo>
                      <a:pt x="1765" y="1765"/>
                    </a:lnTo>
                    <a:lnTo>
                      <a:pt x="2834" y="1467"/>
                    </a:lnTo>
                    <a:lnTo>
                      <a:pt x="1811" y="1074"/>
                    </a:lnTo>
                    <a:lnTo>
                      <a:pt x="1856" y="0"/>
                    </a:lnTo>
                    <a:lnTo>
                      <a:pt x="1165" y="826"/>
                    </a:lnTo>
                    <a:lnTo>
                      <a:pt x="141" y="433"/>
                    </a:lnTo>
                    <a:lnTo>
                      <a:pt x="725" y="1365"/>
                    </a:lnTo>
                    <a:close/>
                  </a:path>
                </a:pathLst>
              </a:custGeom>
              <a:solidFill>
                <a:srgbClr val="FFD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" name="Freeform 41">
                <a:extLst>
                  <a:ext uri="{FF2B5EF4-FFF2-40B4-BE49-F238E27FC236}">
                    <a16:creationId xmlns:a16="http://schemas.microsoft.com/office/drawing/2014/main" id="{95E09046-285F-5A2E-1C10-2E16F97DE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461" y="7488094"/>
                <a:ext cx="520700" cy="538162"/>
              </a:xfrm>
              <a:custGeom>
                <a:avLst/>
                <a:gdLst>
                  <a:gd name="T0" fmla="*/ 911 w 2861"/>
                  <a:gd name="T1" fmla="*/ 1032 h 2707"/>
                  <a:gd name="T2" fmla="*/ 0 w 2861"/>
                  <a:gd name="T3" fmla="*/ 1644 h 2707"/>
                  <a:gd name="T4" fmla="*/ 1118 w 2861"/>
                  <a:gd name="T5" fmla="*/ 1675 h 2707"/>
                  <a:gd name="T6" fmla="*/ 1406 w 2861"/>
                  <a:gd name="T7" fmla="*/ 2707 h 2707"/>
                  <a:gd name="T8" fmla="*/ 1779 w 2861"/>
                  <a:gd name="T9" fmla="*/ 1687 h 2707"/>
                  <a:gd name="T10" fmla="*/ 2861 w 2861"/>
                  <a:gd name="T11" fmla="*/ 1696 h 2707"/>
                  <a:gd name="T12" fmla="*/ 2008 w 2861"/>
                  <a:gd name="T13" fmla="*/ 1052 h 2707"/>
                  <a:gd name="T14" fmla="*/ 2340 w 2861"/>
                  <a:gd name="T15" fmla="*/ 57 h 2707"/>
                  <a:gd name="T16" fmla="*/ 1469 w 2861"/>
                  <a:gd name="T17" fmla="*/ 645 h 2707"/>
                  <a:gd name="T18" fmla="*/ 616 w 2861"/>
                  <a:gd name="T19" fmla="*/ 0 h 2707"/>
                  <a:gd name="T20" fmla="*/ 911 w 2861"/>
                  <a:gd name="T21" fmla="*/ 1032 h 2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61" h="2707">
                    <a:moveTo>
                      <a:pt x="911" y="1032"/>
                    </a:moveTo>
                    <a:lnTo>
                      <a:pt x="0" y="1644"/>
                    </a:lnTo>
                    <a:lnTo>
                      <a:pt x="1118" y="1675"/>
                    </a:lnTo>
                    <a:lnTo>
                      <a:pt x="1406" y="2707"/>
                    </a:lnTo>
                    <a:lnTo>
                      <a:pt x="1779" y="1687"/>
                    </a:lnTo>
                    <a:lnTo>
                      <a:pt x="2861" y="1696"/>
                    </a:lnTo>
                    <a:lnTo>
                      <a:pt x="2008" y="1052"/>
                    </a:lnTo>
                    <a:lnTo>
                      <a:pt x="2340" y="57"/>
                    </a:lnTo>
                    <a:lnTo>
                      <a:pt x="1469" y="645"/>
                    </a:lnTo>
                    <a:lnTo>
                      <a:pt x="616" y="0"/>
                    </a:lnTo>
                    <a:lnTo>
                      <a:pt x="911" y="1032"/>
                    </a:lnTo>
                    <a:close/>
                  </a:path>
                </a:pathLst>
              </a:custGeom>
              <a:solidFill>
                <a:srgbClr val="FFF1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" name="Freeform 42">
                <a:extLst>
                  <a:ext uri="{FF2B5EF4-FFF2-40B4-BE49-F238E27FC236}">
                    <a16:creationId xmlns:a16="http://schemas.microsoft.com/office/drawing/2014/main" id="{D8F899E5-5D56-EBEA-C7D9-1204830A2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698" y="7456344"/>
                <a:ext cx="500063" cy="558800"/>
              </a:xfrm>
              <a:custGeom>
                <a:avLst/>
                <a:gdLst>
                  <a:gd name="T0" fmla="*/ 1039 w 2751"/>
                  <a:gd name="T1" fmla="*/ 1073 h 2818"/>
                  <a:gd name="T2" fmla="*/ 0 w 2751"/>
                  <a:gd name="T3" fmla="*/ 1428 h 2818"/>
                  <a:gd name="T4" fmla="*/ 1072 w 2751"/>
                  <a:gd name="T5" fmla="*/ 1747 h 2818"/>
                  <a:gd name="T6" fmla="*/ 1084 w 2751"/>
                  <a:gd name="T7" fmla="*/ 2818 h 2818"/>
                  <a:gd name="T8" fmla="*/ 1707 w 2751"/>
                  <a:gd name="T9" fmla="*/ 1930 h 2818"/>
                  <a:gd name="T10" fmla="*/ 2751 w 2751"/>
                  <a:gd name="T11" fmla="*/ 2219 h 2818"/>
                  <a:gd name="T12" fmla="*/ 2094 w 2751"/>
                  <a:gd name="T13" fmla="*/ 1376 h 2818"/>
                  <a:gd name="T14" fmla="*/ 2672 w 2751"/>
                  <a:gd name="T15" fmla="*/ 500 h 2818"/>
                  <a:gd name="T16" fmla="*/ 1678 w 2751"/>
                  <a:gd name="T17" fmla="*/ 843 h 2818"/>
                  <a:gd name="T18" fmla="*/ 1021 w 2751"/>
                  <a:gd name="T19" fmla="*/ 0 h 2818"/>
                  <a:gd name="T20" fmla="*/ 1039 w 2751"/>
                  <a:gd name="T21" fmla="*/ 1073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1" h="2818">
                    <a:moveTo>
                      <a:pt x="1039" y="1073"/>
                    </a:moveTo>
                    <a:lnTo>
                      <a:pt x="0" y="1428"/>
                    </a:lnTo>
                    <a:lnTo>
                      <a:pt x="1072" y="1747"/>
                    </a:lnTo>
                    <a:lnTo>
                      <a:pt x="1084" y="2818"/>
                    </a:lnTo>
                    <a:lnTo>
                      <a:pt x="1707" y="1930"/>
                    </a:lnTo>
                    <a:lnTo>
                      <a:pt x="2751" y="2219"/>
                    </a:lnTo>
                    <a:lnTo>
                      <a:pt x="2094" y="1376"/>
                    </a:lnTo>
                    <a:lnTo>
                      <a:pt x="2672" y="500"/>
                    </a:lnTo>
                    <a:lnTo>
                      <a:pt x="1678" y="843"/>
                    </a:lnTo>
                    <a:lnTo>
                      <a:pt x="1021" y="0"/>
                    </a:lnTo>
                    <a:lnTo>
                      <a:pt x="1039" y="1073"/>
                    </a:lnTo>
                    <a:close/>
                  </a:path>
                </a:pathLst>
              </a:custGeom>
              <a:solidFill>
                <a:srgbClr val="FEFEFE"/>
              </a:solidFill>
              <a:ln w="1588" cap="flat">
                <a:solidFill>
                  <a:srgbClr val="D9322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" name="Freeform 47">
                <a:extLst>
                  <a:ext uri="{FF2B5EF4-FFF2-40B4-BE49-F238E27FC236}">
                    <a16:creationId xmlns:a16="http://schemas.microsoft.com/office/drawing/2014/main" id="{1BCA8A25-109C-FDC3-F348-7E0942E37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773" y="7376969"/>
                <a:ext cx="587375" cy="674687"/>
              </a:xfrm>
              <a:custGeom>
                <a:avLst/>
                <a:gdLst>
                  <a:gd name="T0" fmla="*/ 1760 w 3219"/>
                  <a:gd name="T1" fmla="*/ 1719 h 3392"/>
                  <a:gd name="T2" fmla="*/ 1854 w 3219"/>
                  <a:gd name="T3" fmla="*/ 1972 h 3392"/>
                  <a:gd name="T4" fmla="*/ 1598 w 3219"/>
                  <a:gd name="T5" fmla="*/ 2056 h 3392"/>
                  <a:gd name="T6" fmla="*/ 1409 w 3219"/>
                  <a:gd name="T7" fmla="*/ 1551 h 3392"/>
                  <a:gd name="T8" fmla="*/ 1922 w 3219"/>
                  <a:gd name="T9" fmla="*/ 1383 h 3392"/>
                  <a:gd name="T10" fmla="*/ 2205 w 3219"/>
                  <a:gd name="T11" fmla="*/ 2140 h 3392"/>
                  <a:gd name="T12" fmla="*/ 1436 w 3219"/>
                  <a:gd name="T13" fmla="*/ 2393 h 3392"/>
                  <a:gd name="T14" fmla="*/ 1059 w 3219"/>
                  <a:gd name="T15" fmla="*/ 1382 h 3392"/>
                  <a:gd name="T16" fmla="*/ 2083 w 3219"/>
                  <a:gd name="T17" fmla="*/ 1046 h 3392"/>
                  <a:gd name="T18" fmla="*/ 2556 w 3219"/>
                  <a:gd name="T19" fmla="*/ 2309 h 3392"/>
                  <a:gd name="T20" fmla="*/ 1275 w 3219"/>
                  <a:gd name="T21" fmla="*/ 2729 h 3392"/>
                  <a:gd name="T22" fmla="*/ 708 w 3219"/>
                  <a:gd name="T23" fmla="*/ 1214 h 3392"/>
                  <a:gd name="T24" fmla="*/ 2245 w 3219"/>
                  <a:gd name="T25" fmla="*/ 709 h 3392"/>
                  <a:gd name="T26" fmla="*/ 2906 w 3219"/>
                  <a:gd name="T27" fmla="*/ 2477 h 3392"/>
                  <a:gd name="T28" fmla="*/ 1113 w 3219"/>
                  <a:gd name="T29" fmla="*/ 3066 h 3392"/>
                  <a:gd name="T30" fmla="*/ 357 w 3219"/>
                  <a:gd name="T31" fmla="*/ 1045 h 3392"/>
                  <a:gd name="T32" fmla="*/ 2407 w 3219"/>
                  <a:gd name="T33" fmla="*/ 373 h 3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19" h="3392">
                    <a:moveTo>
                      <a:pt x="1760" y="1719"/>
                    </a:moveTo>
                    <a:cubicBezTo>
                      <a:pt x="1857" y="1766"/>
                      <a:pt x="1899" y="1879"/>
                      <a:pt x="1854" y="1972"/>
                    </a:cubicBezTo>
                    <a:cubicBezTo>
                      <a:pt x="1810" y="2065"/>
                      <a:pt x="1695" y="2102"/>
                      <a:pt x="1598" y="2056"/>
                    </a:cubicBezTo>
                    <a:cubicBezTo>
                      <a:pt x="1404" y="1963"/>
                      <a:pt x="1320" y="1737"/>
                      <a:pt x="1409" y="1551"/>
                    </a:cubicBezTo>
                    <a:cubicBezTo>
                      <a:pt x="1499" y="1365"/>
                      <a:pt x="1728" y="1290"/>
                      <a:pt x="1922" y="1383"/>
                    </a:cubicBezTo>
                    <a:cubicBezTo>
                      <a:pt x="2212" y="1522"/>
                      <a:pt x="2339" y="1861"/>
                      <a:pt x="2205" y="2140"/>
                    </a:cubicBezTo>
                    <a:cubicBezTo>
                      <a:pt x="2071" y="2419"/>
                      <a:pt x="1727" y="2532"/>
                      <a:pt x="1436" y="2393"/>
                    </a:cubicBezTo>
                    <a:cubicBezTo>
                      <a:pt x="1049" y="2207"/>
                      <a:pt x="880" y="1754"/>
                      <a:pt x="1059" y="1382"/>
                    </a:cubicBezTo>
                    <a:cubicBezTo>
                      <a:pt x="1237" y="1011"/>
                      <a:pt x="1696" y="860"/>
                      <a:pt x="2083" y="1046"/>
                    </a:cubicBezTo>
                    <a:cubicBezTo>
                      <a:pt x="2568" y="1279"/>
                      <a:pt x="2779" y="1844"/>
                      <a:pt x="2556" y="2309"/>
                    </a:cubicBezTo>
                    <a:cubicBezTo>
                      <a:pt x="2332" y="2774"/>
                      <a:pt x="1759" y="2962"/>
                      <a:pt x="1275" y="2729"/>
                    </a:cubicBezTo>
                    <a:cubicBezTo>
                      <a:pt x="694" y="2450"/>
                      <a:pt x="440" y="1772"/>
                      <a:pt x="708" y="1214"/>
                    </a:cubicBezTo>
                    <a:cubicBezTo>
                      <a:pt x="976" y="656"/>
                      <a:pt x="1664" y="430"/>
                      <a:pt x="2245" y="709"/>
                    </a:cubicBezTo>
                    <a:cubicBezTo>
                      <a:pt x="2923" y="1035"/>
                      <a:pt x="3219" y="1826"/>
                      <a:pt x="2906" y="2477"/>
                    </a:cubicBezTo>
                    <a:cubicBezTo>
                      <a:pt x="2594" y="3128"/>
                      <a:pt x="1791" y="3392"/>
                      <a:pt x="1113" y="3066"/>
                    </a:cubicBezTo>
                    <a:cubicBezTo>
                      <a:pt x="338" y="2694"/>
                      <a:pt x="0" y="1789"/>
                      <a:pt x="357" y="1045"/>
                    </a:cubicBezTo>
                    <a:cubicBezTo>
                      <a:pt x="715" y="302"/>
                      <a:pt x="1632" y="0"/>
                      <a:pt x="2407" y="373"/>
                    </a:cubicBezTo>
                  </a:path>
                </a:pathLst>
              </a:custGeom>
              <a:noFill/>
              <a:ln w="1588" cap="flat">
                <a:solidFill>
                  <a:srgbClr val="009E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" name="Line 49">
                <a:extLst>
                  <a:ext uri="{FF2B5EF4-FFF2-40B4-BE49-F238E27FC236}">
                    <a16:creationId xmlns:a16="http://schemas.microsoft.com/office/drawing/2014/main" id="{8831A231-4477-540B-6B3F-EE66E8C6E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623" y="7556356"/>
                <a:ext cx="0" cy="1874837"/>
              </a:xfrm>
              <a:prstGeom prst="line">
                <a:avLst/>
              </a:prstGeom>
              <a:noFill/>
              <a:ln w="1588" cap="flat">
                <a:solidFill>
                  <a:srgbClr val="1B1C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" name="Rectangle 51">
                <a:extLst>
                  <a:ext uri="{FF2B5EF4-FFF2-40B4-BE49-F238E27FC236}">
                    <a16:creationId xmlns:a16="http://schemas.microsoft.com/office/drawing/2014/main" id="{F16B90ED-0A01-B91E-CD3B-C6287B03D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348" y="8612044"/>
                <a:ext cx="284163" cy="11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1" i="0" u="none" strike="noStrike" cap="none" normalizeH="0" baseline="0" dirty="0">
                    <a:ln>
                      <a:noFill/>
                    </a:ln>
                    <a:solidFill>
                      <a:srgbClr val="00A759"/>
                    </a:solidFill>
                    <a:effectLst/>
                    <a:latin typeface="Times New Roman" panose="02020603050405020304" pitchFamily="18" charset="0"/>
                  </a:rPr>
                  <a:t>perché 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52">
                <a:extLst>
                  <a:ext uri="{FF2B5EF4-FFF2-40B4-BE49-F238E27FC236}">
                    <a16:creationId xmlns:a16="http://schemas.microsoft.com/office/drawing/2014/main" id="{61DDF4A0-CAAD-5DDC-F15D-08B746A8F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348" y="8697769"/>
                <a:ext cx="431800" cy="11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1" i="0" u="none" strike="noStrike" cap="none" normalizeH="0" baseline="0">
                    <a:ln>
                      <a:noFill/>
                    </a:ln>
                    <a:solidFill>
                      <a:srgbClr val="00A759"/>
                    </a:solidFill>
                    <a:effectLst/>
                    <a:latin typeface="Times New Roman" panose="02020603050405020304" pitchFamily="18" charset="0"/>
                  </a:rPr>
                  <a:t>motivazioni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53">
                <a:extLst>
                  <a:ext uri="{FF2B5EF4-FFF2-40B4-BE49-F238E27FC236}">
                    <a16:creationId xmlns:a16="http://schemas.microsoft.com/office/drawing/2014/main" id="{441539B3-F71C-C96F-88FB-FA204D702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348" y="8883506"/>
                <a:ext cx="454025" cy="11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1" i="0" u="none" strike="noStrike" cap="none" normalizeH="0" baseline="0">
                    <a:ln>
                      <a:noFill/>
                    </a:ln>
                    <a:solidFill>
                      <a:srgbClr val="00A759"/>
                    </a:solidFill>
                    <a:effectLst/>
                    <a:latin typeface="Times New Roman" panose="02020603050405020304" pitchFamily="18" charset="0"/>
                  </a:rPr>
                  <a:t>modo/studio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54">
                <a:extLst>
                  <a:ext uri="{FF2B5EF4-FFF2-40B4-BE49-F238E27FC236}">
                    <a16:creationId xmlns:a16="http://schemas.microsoft.com/office/drawing/2014/main" id="{13D01D0A-81AF-EBD4-3F2D-D05AA8B32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348" y="8969231"/>
                <a:ext cx="584200" cy="11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1" i="0" u="none" strike="noStrike" cap="none" normalizeH="0" baseline="0">
                    <a:ln>
                      <a:noFill/>
                    </a:ln>
                    <a:solidFill>
                      <a:srgbClr val="00A759"/>
                    </a:solidFill>
                    <a:effectLst/>
                    <a:latin typeface="Times New Roman" panose="02020603050405020304" pitchFamily="18" charset="0"/>
                  </a:rPr>
                  <a:t>documentazione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55">
                <a:extLst>
                  <a:ext uri="{FF2B5EF4-FFF2-40B4-BE49-F238E27FC236}">
                    <a16:creationId xmlns:a16="http://schemas.microsoft.com/office/drawing/2014/main" id="{EE7CA4FE-7B6A-97AE-663F-C919F53B8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348" y="9154969"/>
                <a:ext cx="330200" cy="11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1" i="0" u="none" strike="noStrike" cap="none" normalizeH="0" baseline="0">
                    <a:ln>
                      <a:noFill/>
                    </a:ln>
                    <a:solidFill>
                      <a:srgbClr val="00A759"/>
                    </a:solidFill>
                    <a:effectLst/>
                    <a:latin typeface="Times New Roman" panose="02020603050405020304" pitchFamily="18" charset="0"/>
                  </a:rPr>
                  <a:t>obiettivo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" name="Line 56">
                <a:extLst>
                  <a:ext uri="{FF2B5EF4-FFF2-40B4-BE49-F238E27FC236}">
                    <a16:creationId xmlns:a16="http://schemas.microsoft.com/office/drawing/2014/main" id="{74EE48E0-4521-A5F5-3D08-CC7C98F99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0873" y="8799369"/>
                <a:ext cx="485775" cy="0"/>
              </a:xfrm>
              <a:prstGeom prst="line">
                <a:avLst/>
              </a:prstGeom>
              <a:noFill/>
              <a:ln w="4763" cap="flat">
                <a:solidFill>
                  <a:srgbClr val="250AC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" name="Line 57">
                <a:extLst>
                  <a:ext uri="{FF2B5EF4-FFF2-40B4-BE49-F238E27FC236}">
                    <a16:creationId xmlns:a16="http://schemas.microsoft.com/office/drawing/2014/main" id="{9226B578-9655-578F-DB7A-99A6C40BB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0873" y="8845406"/>
                <a:ext cx="485775" cy="0"/>
              </a:xfrm>
              <a:prstGeom prst="line">
                <a:avLst/>
              </a:prstGeom>
              <a:noFill/>
              <a:ln w="4763" cap="flat">
                <a:solidFill>
                  <a:srgbClr val="250AC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" name="Line 58">
                <a:extLst>
                  <a:ext uri="{FF2B5EF4-FFF2-40B4-BE49-F238E27FC236}">
                    <a16:creationId xmlns:a16="http://schemas.microsoft.com/office/drawing/2014/main" id="{B1AE7805-255A-A4A6-5BAE-15A10DCE3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0873" y="9083531"/>
                <a:ext cx="485775" cy="0"/>
              </a:xfrm>
              <a:prstGeom prst="line">
                <a:avLst/>
              </a:prstGeom>
              <a:noFill/>
              <a:ln w="4763" cap="flat">
                <a:solidFill>
                  <a:srgbClr val="250AC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" name="Line 59">
                <a:extLst>
                  <a:ext uri="{FF2B5EF4-FFF2-40B4-BE49-F238E27FC236}">
                    <a16:creationId xmlns:a16="http://schemas.microsoft.com/office/drawing/2014/main" id="{421B1CF5-97D4-7C12-964C-0DDF39872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0873" y="9129569"/>
                <a:ext cx="485775" cy="0"/>
              </a:xfrm>
              <a:prstGeom prst="line">
                <a:avLst/>
              </a:prstGeom>
              <a:noFill/>
              <a:ln w="4763" cap="flat">
                <a:solidFill>
                  <a:srgbClr val="250AC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" name="Line 60">
                <a:extLst>
                  <a:ext uri="{FF2B5EF4-FFF2-40B4-BE49-F238E27FC236}">
                    <a16:creationId xmlns:a16="http://schemas.microsoft.com/office/drawing/2014/main" id="{8BDA0126-106F-39FA-03B2-D8BFA24BA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0873" y="9283556"/>
                <a:ext cx="485775" cy="0"/>
              </a:xfrm>
              <a:prstGeom prst="line">
                <a:avLst/>
              </a:prstGeom>
              <a:noFill/>
              <a:ln w="4763" cap="flat">
                <a:solidFill>
                  <a:srgbClr val="250AC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" name="Line 61">
                <a:extLst>
                  <a:ext uri="{FF2B5EF4-FFF2-40B4-BE49-F238E27FC236}">
                    <a16:creationId xmlns:a16="http://schemas.microsoft.com/office/drawing/2014/main" id="{B9F81A22-3998-A1D3-ADE7-5A4921794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0873" y="9329594"/>
                <a:ext cx="485775" cy="0"/>
              </a:xfrm>
              <a:prstGeom prst="line">
                <a:avLst/>
              </a:prstGeom>
              <a:noFill/>
              <a:ln w="4763" cap="flat">
                <a:solidFill>
                  <a:srgbClr val="250AC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4820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DDC9D13B-C3A0-4D5C-82EE-18B434D3D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39263">
            <a:off x="1872311" y="1223754"/>
            <a:ext cx="3863568" cy="5286893"/>
          </a:xfrm>
          <a:prstGeom prst="rect">
            <a:avLst/>
          </a:prstGeom>
          <a:effectLst>
            <a:glow rad="495300">
              <a:schemeClr val="accent1">
                <a:alpha val="40000"/>
              </a:schemeClr>
            </a:glo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CDCB50C-63F7-4412-A25B-0D17F81A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787" y="462011"/>
            <a:ext cx="8940632" cy="603409"/>
          </a:xfrm>
          <a:gradFill flip="none" rotWithShape="1">
            <a:gsLst>
              <a:gs pos="73000">
                <a:srgbClr val="FFFF00"/>
              </a:gs>
              <a:gs pos="0">
                <a:srgbClr val="FF9900"/>
              </a:gs>
              <a:gs pos="27000">
                <a:srgbClr val="FFFF00"/>
              </a:gs>
              <a:gs pos="51000">
                <a:srgbClr val="92D050">
                  <a:alpha val="84000"/>
                </a:srgbClr>
              </a:gs>
              <a:gs pos="99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0000" bIns="45720" rtlCol="0" anchor="ctr">
            <a:normAutofit fontScale="90000"/>
          </a:bodyPr>
          <a:lstStyle/>
          <a:p>
            <a:pPr algn="ctr"/>
            <a:r>
              <a:rPr lang="it-IT" spc="300" dirty="0"/>
              <a:t>6. Conclusione / Introduzione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9163FBC-B9A7-4963-94E6-5334AB224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230" y="1275271"/>
            <a:ext cx="4008068" cy="5120718"/>
          </a:xfrm>
          <a:prstGeom prst="rect">
            <a:avLst/>
          </a:prstGeom>
          <a:effectLst>
            <a:glow rad="4953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09250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1F5CC4-784F-420B-B6E4-602EF5F9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575" y="336883"/>
            <a:ext cx="5805273" cy="654741"/>
          </a:xfrm>
          <a:gradFill flip="none" rotWithShape="1">
            <a:gsLst>
              <a:gs pos="73000">
                <a:srgbClr val="FFFF00"/>
              </a:gs>
              <a:gs pos="0">
                <a:srgbClr val="FF9900"/>
              </a:gs>
              <a:gs pos="27000">
                <a:srgbClr val="FFFF00"/>
              </a:gs>
              <a:gs pos="51000">
                <a:srgbClr val="92D050">
                  <a:alpha val="84000"/>
                </a:srgbClr>
              </a:gs>
              <a:gs pos="99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0000" bIns="45720" rtlCol="0" anchor="ctr">
            <a:normAutofit fontScale="90000"/>
          </a:bodyPr>
          <a:lstStyle/>
          <a:p>
            <a:pPr algn="ctr"/>
            <a:r>
              <a:rPr lang="it-IT" spc="300" dirty="0"/>
              <a:t>* Copertina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51726A-8BE8-41FF-9297-0AD7843AE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71"/>
          <a:stretch/>
        </p:blipFill>
        <p:spPr>
          <a:xfrm>
            <a:off x="6899599" y="1118694"/>
            <a:ext cx="3635552" cy="5601119"/>
          </a:xfrm>
          <a:prstGeom prst="rect">
            <a:avLst/>
          </a:prstGeom>
          <a:effectLst>
            <a:glow rad="419100">
              <a:schemeClr val="accent1">
                <a:alpha val="40000"/>
              </a:schemeClr>
            </a:glo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6DD51C5-4610-4DA2-8BA6-AEFD3380C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9821">
            <a:off x="732286" y="289433"/>
            <a:ext cx="5151954" cy="6626301"/>
          </a:xfrm>
          <a:prstGeom prst="rect">
            <a:avLst/>
          </a:prstGeom>
          <a:effectLst>
            <a:glow rad="4191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8326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BF0951-F089-4A82-A4E0-A563EB1C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762" y="336884"/>
            <a:ext cx="7800963" cy="753490"/>
          </a:xfrm>
          <a:gradFill flip="none" rotWithShape="1">
            <a:gsLst>
              <a:gs pos="73000">
                <a:srgbClr val="FFFF00"/>
              </a:gs>
              <a:gs pos="0">
                <a:srgbClr val="FF9900"/>
              </a:gs>
              <a:gs pos="27000">
                <a:srgbClr val="FFFF00"/>
              </a:gs>
              <a:gs pos="51000">
                <a:srgbClr val="92D050">
                  <a:alpha val="84000"/>
                </a:srgbClr>
              </a:gs>
              <a:gs pos="99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0000" bIns="45720" rtlCol="0" anchor="ctr">
            <a:normAutofit fontScale="90000"/>
          </a:bodyPr>
          <a:lstStyle/>
          <a:p>
            <a:pPr algn="ctr"/>
            <a:r>
              <a:rPr lang="it-IT" spc="300" dirty="0"/>
              <a:t>Anteprima / Miniature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6CAF23E-FBB1-8C8F-4255-46D7979222F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378351">
            <a:off x="107639" y="5893346"/>
            <a:ext cx="2654811" cy="51902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it-IT" sz="2400" dirty="0"/>
              <a:t>Copertina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8BA1DBE-0AFA-A5C5-C082-552BB005C955}"/>
              </a:ext>
            </a:extLst>
          </p:cNvPr>
          <p:cNvSpPr txBox="1">
            <a:spLocks/>
          </p:cNvSpPr>
          <p:nvPr/>
        </p:nvSpPr>
        <p:spPr>
          <a:xfrm rot="21022780">
            <a:off x="2794507" y="5353743"/>
            <a:ext cx="2654811" cy="519023"/>
          </a:xfrm>
          <a:prstGeom prst="rect">
            <a:avLst/>
          </a:prstGeom>
        </p:spPr>
        <p:txBody>
          <a:bodyPr>
            <a:normAutofit/>
          </a:bodyPr>
          <a:lstStyle>
            <a:lvl1pPr marL="444480" indent="-444480" algn="l" defTabSz="863976" rtl="0" eaLnBrk="1" latinLnBrk="0" hangingPunct="1">
              <a:lnSpc>
                <a:spcPct val="90000"/>
              </a:lnSpc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799" kern="1200">
                <a:solidFill>
                  <a:srgbClr val="002060"/>
                </a:solidFill>
                <a:latin typeface="Franklin Gothic Heavy" panose="020B0903020102020204" pitchFamily="34" charset="0"/>
                <a:ea typeface="+mn-ea"/>
                <a:cs typeface="+mn-cs"/>
              </a:defRPr>
            </a:lvl1pPr>
            <a:lvl2pPr marL="647982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1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5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946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5935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23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9910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189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it-IT" sz="2400" dirty="0"/>
              <a:t>Schema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36568DD4-2103-DAF8-9057-245DA5114BA8}"/>
              </a:ext>
            </a:extLst>
          </p:cNvPr>
          <p:cNvSpPr txBox="1">
            <a:spLocks/>
          </p:cNvSpPr>
          <p:nvPr/>
        </p:nvSpPr>
        <p:spPr>
          <a:xfrm rot="628246">
            <a:off x="6689314" y="5574526"/>
            <a:ext cx="2654811" cy="519023"/>
          </a:xfrm>
          <a:prstGeom prst="rect">
            <a:avLst/>
          </a:prstGeom>
        </p:spPr>
        <p:txBody>
          <a:bodyPr>
            <a:normAutofit/>
          </a:bodyPr>
          <a:lstStyle>
            <a:lvl1pPr marL="444480" indent="-444480" algn="l" defTabSz="863976" rtl="0" eaLnBrk="1" latinLnBrk="0" hangingPunct="1">
              <a:lnSpc>
                <a:spcPct val="90000"/>
              </a:lnSpc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799" kern="1200">
                <a:solidFill>
                  <a:srgbClr val="002060"/>
                </a:solidFill>
                <a:latin typeface="Franklin Gothic Heavy" panose="020B0903020102020204" pitchFamily="34" charset="0"/>
                <a:ea typeface="+mn-ea"/>
                <a:cs typeface="+mn-cs"/>
              </a:defRPr>
            </a:lvl1pPr>
            <a:lvl2pPr marL="647982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1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5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946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5935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23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9910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189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it-IT" sz="2400" dirty="0"/>
              <a:t>Punti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A320389-250A-FD58-2E21-74C64B346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899" y="1351279"/>
            <a:ext cx="3926176" cy="5049737"/>
          </a:xfrm>
          <a:prstGeom prst="rect">
            <a:avLst/>
          </a:prstGeom>
          <a:effectLst>
            <a:glow rad="330200">
              <a:schemeClr val="accent1">
                <a:alpha val="40000"/>
              </a:schemeClr>
            </a:glo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9CB5858-DC6E-D455-C02C-74101B3C7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06" y="1218776"/>
            <a:ext cx="3684827" cy="5047340"/>
          </a:xfrm>
          <a:prstGeom prst="rect">
            <a:avLst/>
          </a:prstGeom>
          <a:effectLst>
            <a:glow rad="330200">
              <a:schemeClr val="accent1">
                <a:alpha val="40000"/>
              </a:schemeClr>
            </a:glo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FCE71A8-6852-EEDC-5FA4-73020F6DD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56" y="1213046"/>
            <a:ext cx="3724414" cy="5101565"/>
          </a:xfrm>
          <a:prstGeom prst="rect">
            <a:avLst/>
          </a:prstGeom>
          <a:effectLst>
            <a:glow rad="330200">
              <a:schemeClr val="accent1">
                <a:alpha val="40000"/>
              </a:schemeClr>
            </a:glo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060FE96-DE1D-5708-59E5-82BA0C4EA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82" y="1819837"/>
            <a:ext cx="3684827" cy="5038163"/>
          </a:xfrm>
          <a:prstGeom prst="rect">
            <a:avLst/>
          </a:prstGeom>
          <a:effectLst>
            <a:glow rad="3302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0325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302E-6 3.7037E-6 L -0.34078 -0.0467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6" y="-233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38 -0.01389 L -0.10128 -0.0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0" y="-4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 0.01088 L 0.13284 -0.1337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7" y="-724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6089E-6 1.11111E-6 L 0.31983 0.0789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85" y="393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BF0951-F089-4A82-A4E0-A563EB1C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762" y="336884"/>
            <a:ext cx="7800963" cy="753490"/>
          </a:xfrm>
          <a:gradFill flip="none" rotWithShape="1">
            <a:gsLst>
              <a:gs pos="73000">
                <a:srgbClr val="FFFF00"/>
              </a:gs>
              <a:gs pos="0">
                <a:srgbClr val="FF9900"/>
              </a:gs>
              <a:gs pos="27000">
                <a:srgbClr val="FFFF00"/>
              </a:gs>
              <a:gs pos="51000">
                <a:srgbClr val="92D050">
                  <a:alpha val="84000"/>
                </a:srgbClr>
              </a:gs>
              <a:gs pos="99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0000" bIns="45720" rtlCol="0" anchor="ctr">
            <a:normAutofit fontScale="90000"/>
          </a:bodyPr>
          <a:lstStyle/>
          <a:p>
            <a:pPr algn="ctr"/>
            <a:r>
              <a:rPr lang="it-IT" spc="300" dirty="0"/>
              <a:t>Anteprima / Miniature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36568DD4-2103-DAF8-9057-245DA5114BA8}"/>
              </a:ext>
            </a:extLst>
          </p:cNvPr>
          <p:cNvSpPr txBox="1">
            <a:spLocks/>
          </p:cNvSpPr>
          <p:nvPr/>
        </p:nvSpPr>
        <p:spPr>
          <a:xfrm rot="20440014">
            <a:off x="832208" y="5863831"/>
            <a:ext cx="2654811" cy="519023"/>
          </a:xfrm>
          <a:prstGeom prst="rect">
            <a:avLst/>
          </a:prstGeom>
        </p:spPr>
        <p:txBody>
          <a:bodyPr>
            <a:normAutofit/>
          </a:bodyPr>
          <a:lstStyle>
            <a:lvl1pPr marL="444480" indent="-444480" algn="l" defTabSz="863976" rtl="0" eaLnBrk="1" latinLnBrk="0" hangingPunct="1">
              <a:lnSpc>
                <a:spcPct val="90000"/>
              </a:lnSpc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799" kern="1200">
                <a:solidFill>
                  <a:srgbClr val="002060"/>
                </a:solidFill>
                <a:latin typeface="Franklin Gothic Heavy" panose="020B0903020102020204" pitchFamily="34" charset="0"/>
                <a:ea typeface="+mn-ea"/>
                <a:cs typeface="+mn-cs"/>
              </a:defRPr>
            </a:lvl1pPr>
            <a:lvl2pPr marL="647982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1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5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946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5935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23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9910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189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it-IT" sz="2400" dirty="0"/>
              <a:t>Conclusione</a:t>
            </a: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D62EBF4-83BC-3958-BC1E-FF22FAD8F5F6}"/>
              </a:ext>
            </a:extLst>
          </p:cNvPr>
          <p:cNvSpPr txBox="1">
            <a:spLocks/>
          </p:cNvSpPr>
          <p:nvPr/>
        </p:nvSpPr>
        <p:spPr>
          <a:xfrm>
            <a:off x="4432837" y="5628523"/>
            <a:ext cx="2654811" cy="463750"/>
          </a:xfrm>
          <a:prstGeom prst="rect">
            <a:avLst/>
          </a:prstGeom>
          <a:effectLst>
            <a:glow rad="177800"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>
            <a:lvl1pPr marL="444480" indent="-444480" algn="l" defTabSz="863976" rtl="0" eaLnBrk="1" latinLnBrk="0" hangingPunct="1">
              <a:lnSpc>
                <a:spcPct val="90000"/>
              </a:lnSpc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799" kern="1200">
                <a:solidFill>
                  <a:srgbClr val="002060"/>
                </a:solidFill>
                <a:latin typeface="Franklin Gothic Heavy" panose="020B0903020102020204" pitchFamily="34" charset="0"/>
                <a:ea typeface="+mn-ea"/>
                <a:cs typeface="+mn-cs"/>
              </a:defRPr>
            </a:lvl1pPr>
            <a:lvl2pPr marL="647982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1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5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946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5935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23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9910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189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  <a:buClr>
                <a:srgbClr val="C00000"/>
              </a:buClr>
            </a:pPr>
            <a:r>
              <a:rPr lang="it-IT" sz="2400" dirty="0"/>
              <a:t>Introduzione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10840E7-528A-EF35-8810-3C2CCA405094}"/>
              </a:ext>
            </a:extLst>
          </p:cNvPr>
          <p:cNvSpPr txBox="1">
            <a:spLocks/>
          </p:cNvSpPr>
          <p:nvPr/>
        </p:nvSpPr>
        <p:spPr>
          <a:xfrm rot="685042">
            <a:off x="8333319" y="5938707"/>
            <a:ext cx="2654811" cy="752259"/>
          </a:xfrm>
          <a:prstGeom prst="rect">
            <a:avLst/>
          </a:prstGeom>
        </p:spPr>
        <p:txBody>
          <a:bodyPr>
            <a:normAutofit/>
          </a:bodyPr>
          <a:lstStyle>
            <a:lvl1pPr marL="444480" indent="-444480" algn="l" defTabSz="863976" rtl="0" eaLnBrk="1" latinLnBrk="0" hangingPunct="1">
              <a:lnSpc>
                <a:spcPct val="90000"/>
              </a:lnSpc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799" kern="1200">
                <a:solidFill>
                  <a:srgbClr val="002060"/>
                </a:solidFill>
                <a:latin typeface="Franklin Gothic Heavy" panose="020B0903020102020204" pitchFamily="34" charset="0"/>
                <a:ea typeface="+mn-ea"/>
                <a:cs typeface="+mn-cs"/>
              </a:defRPr>
            </a:lvl1pPr>
            <a:lvl2pPr marL="647982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1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5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946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5935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23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9910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189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it-IT" sz="2400" dirty="0" err="1"/>
              <a:t>Bibliogr</a:t>
            </a:r>
            <a:r>
              <a:rPr lang="it-IT" sz="2400" dirty="0"/>
              <a:t>.</a:t>
            </a:r>
          </a:p>
        </p:txBody>
      </p:sp>
      <p:pic>
        <p:nvPicPr>
          <p:cNvPr id="19" name="Immagine 18" descr="Immagine che contiene testo&#10;&#10;Descrizione generata automaticamente">
            <a:extLst>
              <a:ext uri="{FF2B5EF4-FFF2-40B4-BE49-F238E27FC236}">
                <a16:creationId xmlns:a16="http://schemas.microsoft.com/office/drawing/2014/main" id="{9727BE01-BAFC-442B-568F-47C40B561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36" y="446052"/>
            <a:ext cx="3818453" cy="5237332"/>
          </a:xfrm>
          <a:prstGeom prst="rect">
            <a:avLst/>
          </a:prstGeom>
          <a:effectLst>
            <a:glow rad="177800">
              <a:schemeClr val="accent1">
                <a:alpha val="40000"/>
              </a:schemeClr>
            </a:glow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6283D3C-8953-335A-7C89-6AED33ABF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91" y="861897"/>
            <a:ext cx="3818453" cy="5230376"/>
          </a:xfrm>
          <a:prstGeom prst="rect">
            <a:avLst/>
          </a:prstGeom>
          <a:effectLst>
            <a:glow rad="177800">
              <a:schemeClr val="accent1">
                <a:alpha val="40000"/>
              </a:schemeClr>
            </a:glow>
          </a:effectLst>
        </p:spPr>
      </p:pic>
      <p:pic>
        <p:nvPicPr>
          <p:cNvPr id="21" name="Immagine 20" descr="Immagine che contiene testo&#10;&#10;Descrizione generata automaticamente">
            <a:extLst>
              <a:ext uri="{FF2B5EF4-FFF2-40B4-BE49-F238E27FC236}">
                <a16:creationId xmlns:a16="http://schemas.microsoft.com/office/drawing/2014/main" id="{C3828AC8-C62B-BE16-128C-30111C4E0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81" y="784902"/>
            <a:ext cx="3818453" cy="5220867"/>
          </a:xfrm>
          <a:prstGeom prst="rect">
            <a:avLst/>
          </a:prstGeom>
          <a:effectLst>
            <a:glow rad="1778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48210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112E-6 7.40741E-7 L -0.33141 0.0675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7" y="338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4733E-7 -4.44444E-6 L 0.31762 -0.006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4" y="-3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1414D0CD-5344-4B84-BF63-57E712B9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5" y="-202312"/>
            <a:ext cx="10384136" cy="867750"/>
          </a:xfrm>
        </p:spPr>
        <p:txBody>
          <a:bodyPr>
            <a:normAutofit/>
          </a:bodyPr>
          <a:lstStyle/>
          <a:p>
            <a:r>
              <a:rPr lang="it-IT" dirty="0"/>
              <a:t>GRAZIE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A964A2C-CD89-43E5-A995-A75995E0D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32" t="12156" r="17996" b="6161"/>
          <a:stretch/>
        </p:blipFill>
        <p:spPr>
          <a:xfrm rot="20924283">
            <a:off x="595320" y="1198444"/>
            <a:ext cx="7323868" cy="529326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A5F9E6-AC86-457A-91B9-9C99A475E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67" y="3015344"/>
            <a:ext cx="3867576" cy="33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47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225EA9-530D-45F6-9740-D71C4F16C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307" y="339900"/>
            <a:ext cx="4525874" cy="78264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*. Motivazioni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820B53-CC95-4D8D-87CA-E092DBCE95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94346" y="2720842"/>
            <a:ext cx="4301966" cy="1966662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Lavoro / Studio</a:t>
            </a:r>
          </a:p>
          <a:p>
            <a:r>
              <a:rPr lang="it-IT" dirty="0"/>
              <a:t>Favore ad un amico</a:t>
            </a:r>
          </a:p>
          <a:p>
            <a:r>
              <a:rPr lang="it-IT" dirty="0"/>
              <a:t>Hobby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70C9F38-0F7E-4588-B306-C349B2528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63" y="1177325"/>
            <a:ext cx="5233600" cy="5053695"/>
          </a:xfrm>
          <a:prstGeom prst="rect">
            <a:avLst/>
          </a:prstGeom>
          <a:effectLst>
            <a:glow rad="2540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97110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225EA9-530D-45F6-9740-D71C4F16C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151" y="262897"/>
            <a:ext cx="6778185" cy="782648"/>
          </a:xfrm>
        </p:spPr>
        <p:txBody>
          <a:bodyPr/>
          <a:lstStyle/>
          <a:p>
            <a:pPr algn="ctr"/>
            <a:r>
              <a:rPr lang="it-IT" dirty="0"/>
              <a:t>1. Documentarsi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53190EF-87B3-4C37-92AB-A99D77990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501"/>
          <a:stretch/>
        </p:blipFill>
        <p:spPr>
          <a:xfrm>
            <a:off x="4635693" y="1768728"/>
            <a:ext cx="1019710" cy="3736923"/>
          </a:xfrm>
          <a:prstGeom prst="rect">
            <a:avLst/>
          </a:prstGeom>
          <a:effectLst>
            <a:glow rad="304800">
              <a:schemeClr val="accent1">
                <a:alpha val="40000"/>
              </a:schemeClr>
            </a:glo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CDA1724-F37C-4AE5-93C1-2059FA9AF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00" t="-563" r="73001" b="563"/>
          <a:stretch/>
        </p:blipFill>
        <p:spPr>
          <a:xfrm>
            <a:off x="3183724" y="1435625"/>
            <a:ext cx="1019710" cy="4175903"/>
          </a:xfrm>
          <a:prstGeom prst="rect">
            <a:avLst/>
          </a:prstGeom>
          <a:effectLst>
            <a:glow rad="304800">
              <a:schemeClr val="accent1">
                <a:alpha val="40000"/>
              </a:schemeClr>
            </a:glo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80EEC6B-499B-4023-81A5-693B528AA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90" r="59963"/>
          <a:stretch/>
        </p:blipFill>
        <p:spPr>
          <a:xfrm>
            <a:off x="1701269" y="1204141"/>
            <a:ext cx="993058" cy="4705281"/>
          </a:xfrm>
          <a:prstGeom prst="rect">
            <a:avLst/>
          </a:prstGeom>
          <a:effectLst>
            <a:glow rad="304800">
              <a:schemeClr val="accent1">
                <a:alpha val="40000"/>
              </a:schemeClr>
            </a:glo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9CF8187-7E8E-4213-A5A2-531981544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58" r="47437"/>
          <a:stretch/>
        </p:blipFill>
        <p:spPr>
          <a:xfrm>
            <a:off x="542980" y="1768728"/>
            <a:ext cx="914400" cy="4410691"/>
          </a:xfrm>
          <a:prstGeom prst="rect">
            <a:avLst/>
          </a:prstGeom>
          <a:effectLst>
            <a:glow rad="304800">
              <a:schemeClr val="accent1">
                <a:alpha val="40000"/>
              </a:schemeClr>
            </a:glo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74A61DA-0A19-466A-AD5A-53425F545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36" r="34838"/>
          <a:stretch/>
        </p:blipFill>
        <p:spPr>
          <a:xfrm>
            <a:off x="5900101" y="1768729"/>
            <a:ext cx="953729" cy="3659920"/>
          </a:xfrm>
          <a:prstGeom prst="rect">
            <a:avLst/>
          </a:prstGeom>
          <a:effectLst>
            <a:glow rad="304800">
              <a:schemeClr val="accent1">
                <a:alpha val="40000"/>
              </a:schemeClr>
            </a:glo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398FBF4-4C3A-46A8-9C9F-07ECF02E5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79" r="21221"/>
          <a:stretch/>
        </p:blipFill>
        <p:spPr>
          <a:xfrm>
            <a:off x="7343227" y="1435626"/>
            <a:ext cx="1019710" cy="4070025"/>
          </a:xfrm>
          <a:prstGeom prst="rect">
            <a:avLst/>
          </a:prstGeom>
          <a:effectLst>
            <a:glow rad="304800">
              <a:schemeClr val="accent1">
                <a:alpha val="40000"/>
              </a:schemeClr>
            </a:glo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6D9EAF2-DBBD-43CF-9333-FF518F58E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14" r="6861"/>
          <a:stretch/>
        </p:blipFill>
        <p:spPr>
          <a:xfrm>
            <a:off x="8795169" y="1204140"/>
            <a:ext cx="953729" cy="4705281"/>
          </a:xfrm>
          <a:prstGeom prst="rect">
            <a:avLst/>
          </a:prstGeom>
          <a:effectLst>
            <a:glow rad="304800">
              <a:schemeClr val="accent1">
                <a:alpha val="40000"/>
              </a:schemeClr>
            </a:glow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711EF83-8E56-4A90-8A19-1C8DF3EB3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58" r="47437"/>
          <a:stretch/>
        </p:blipFill>
        <p:spPr>
          <a:xfrm>
            <a:off x="10181130" y="1435625"/>
            <a:ext cx="914400" cy="4849672"/>
          </a:xfrm>
          <a:prstGeom prst="rect">
            <a:avLst/>
          </a:prstGeom>
          <a:effectLst>
            <a:glow rad="3048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66062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34027C-92A3-415B-AF4C-F0B85A3E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004" y="333540"/>
            <a:ext cx="6499053" cy="782648"/>
          </a:xfrm>
        </p:spPr>
        <p:txBody>
          <a:bodyPr/>
          <a:lstStyle/>
          <a:p>
            <a:pPr algn="ctr"/>
            <a:r>
              <a:rPr lang="it-IT" dirty="0"/>
              <a:t>2. Analisi / Studio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8F40D7-7ADA-497C-BF7C-114F28EAC8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 rot="20973923">
            <a:off x="8548646" y="1233045"/>
            <a:ext cx="2396691" cy="629201"/>
          </a:xfrm>
          <a:prstGeom prst="rect">
            <a:avLst/>
          </a:prstGeo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Appunti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62314F1-D968-496A-8A5A-730CA30E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6449">
            <a:off x="3482961" y="1273692"/>
            <a:ext cx="4163406" cy="5250768"/>
          </a:xfrm>
          <a:prstGeom prst="rect">
            <a:avLst/>
          </a:prstGeom>
          <a:effectLst>
            <a:glow rad="152400">
              <a:schemeClr val="accent1">
                <a:alpha val="40000"/>
              </a:schemeClr>
            </a:glow>
          </a:effec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BE1034A-ECAA-481A-951E-4F1FE16AB882}"/>
              </a:ext>
            </a:extLst>
          </p:cNvPr>
          <p:cNvSpPr txBox="1">
            <a:spLocks/>
          </p:cNvSpPr>
          <p:nvPr/>
        </p:nvSpPr>
        <p:spPr>
          <a:xfrm>
            <a:off x="621707" y="1430605"/>
            <a:ext cx="2745983" cy="1360721"/>
          </a:xfrm>
          <a:prstGeom prst="rect">
            <a:avLst/>
          </a:prstGeom>
        </p:spPr>
        <p:txBody>
          <a:bodyPr/>
          <a:lstStyle>
            <a:lvl1pPr marL="444480" indent="-444480" algn="l" defTabSz="863976" rtl="0" eaLnBrk="1" latinLnBrk="0" hangingPunct="1">
              <a:lnSpc>
                <a:spcPct val="90000"/>
              </a:lnSpc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799" kern="1200">
                <a:solidFill>
                  <a:srgbClr val="002060"/>
                </a:solidFill>
                <a:latin typeface="Franklin Gothic Heavy" panose="020B0903020102020204" pitchFamily="34" charset="0"/>
                <a:ea typeface="+mn-ea"/>
                <a:cs typeface="+mn-cs"/>
              </a:defRPr>
            </a:lvl1pPr>
            <a:lvl2pPr marL="647982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1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5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946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5935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23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9910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189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0070C0"/>
                </a:solidFill>
              </a:rPr>
              <a:t>Riflessione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dirty="0">
                <a:solidFill>
                  <a:srgbClr val="0070C0"/>
                </a:solidFill>
              </a:rPr>
              <a:t>Analisi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dirty="0">
                <a:solidFill>
                  <a:srgbClr val="0070C0"/>
                </a:solidFill>
              </a:rPr>
              <a:t>Sintesi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FD45C83-9AA5-4E28-87DE-49E73F373069}"/>
              </a:ext>
            </a:extLst>
          </p:cNvPr>
          <p:cNvSpPr txBox="1">
            <a:spLocks/>
          </p:cNvSpPr>
          <p:nvPr/>
        </p:nvSpPr>
        <p:spPr>
          <a:xfrm>
            <a:off x="8113913" y="4976261"/>
            <a:ext cx="3266157" cy="955259"/>
          </a:xfrm>
          <a:prstGeom prst="rect">
            <a:avLst/>
          </a:prstGeom>
        </p:spPr>
        <p:txBody>
          <a:bodyPr/>
          <a:lstStyle>
            <a:lvl1pPr marL="444480" indent="-444480" algn="l" defTabSz="863976" rtl="0" eaLnBrk="1" latinLnBrk="0" hangingPunct="1">
              <a:lnSpc>
                <a:spcPct val="90000"/>
              </a:lnSpc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799" kern="1200">
                <a:solidFill>
                  <a:srgbClr val="002060"/>
                </a:solidFill>
                <a:latin typeface="Franklin Gothic Heavy" panose="020B0903020102020204" pitchFamily="34" charset="0"/>
                <a:ea typeface="+mn-ea"/>
                <a:cs typeface="+mn-cs"/>
              </a:defRPr>
            </a:lvl1pPr>
            <a:lvl2pPr marL="647982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1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5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946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5935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23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9910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189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Rapporto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Collegamento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7E4E9E8-578C-4C77-B6F0-25E025FC6F47}"/>
              </a:ext>
            </a:extLst>
          </p:cNvPr>
          <p:cNvSpPr txBox="1">
            <a:spLocks/>
          </p:cNvSpPr>
          <p:nvPr/>
        </p:nvSpPr>
        <p:spPr>
          <a:xfrm>
            <a:off x="407736" y="4604988"/>
            <a:ext cx="2745983" cy="1039296"/>
          </a:xfrm>
          <a:prstGeom prst="rect">
            <a:avLst/>
          </a:prstGeom>
        </p:spPr>
        <p:txBody>
          <a:bodyPr/>
          <a:lstStyle>
            <a:lvl1pPr marL="444480" indent="-444480" algn="l" defTabSz="863976" rtl="0" eaLnBrk="1" latinLnBrk="0" hangingPunct="1">
              <a:lnSpc>
                <a:spcPct val="90000"/>
              </a:lnSpc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799" kern="1200">
                <a:solidFill>
                  <a:srgbClr val="002060"/>
                </a:solidFill>
                <a:latin typeface="Franklin Gothic Heavy" panose="020B0903020102020204" pitchFamily="34" charset="0"/>
                <a:ea typeface="+mn-ea"/>
                <a:cs typeface="+mn-cs"/>
              </a:defRPr>
            </a:lvl1pPr>
            <a:lvl2pPr marL="647982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1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5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946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5935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23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9910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189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C00000"/>
                </a:solidFill>
              </a:rPr>
              <a:t>Motivazioni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interesse </a:t>
            </a:r>
          </a:p>
        </p:txBody>
      </p:sp>
      <p:sp>
        <p:nvSpPr>
          <p:cNvPr id="4" name="Freccia destra con strisce 3">
            <a:extLst>
              <a:ext uri="{FF2B5EF4-FFF2-40B4-BE49-F238E27FC236}">
                <a16:creationId xmlns:a16="http://schemas.microsoft.com/office/drawing/2014/main" id="{C5658696-6365-4795-A280-6507E493D1BB}"/>
              </a:ext>
            </a:extLst>
          </p:cNvPr>
          <p:cNvSpPr/>
          <p:nvPr/>
        </p:nvSpPr>
        <p:spPr>
          <a:xfrm rot="9339579">
            <a:off x="8154473" y="1606541"/>
            <a:ext cx="391268" cy="394636"/>
          </a:xfrm>
          <a:prstGeom prst="strip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con strisce 8">
            <a:extLst>
              <a:ext uri="{FF2B5EF4-FFF2-40B4-BE49-F238E27FC236}">
                <a16:creationId xmlns:a16="http://schemas.microsoft.com/office/drawing/2014/main" id="{A9CF6472-EEC8-4E77-9CEA-3D77E4031059}"/>
              </a:ext>
            </a:extLst>
          </p:cNvPr>
          <p:cNvSpPr/>
          <p:nvPr/>
        </p:nvSpPr>
        <p:spPr>
          <a:xfrm rot="807670">
            <a:off x="2819780" y="5101259"/>
            <a:ext cx="391268" cy="394636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0" name="Freccia destra con strisce 9">
            <a:extLst>
              <a:ext uri="{FF2B5EF4-FFF2-40B4-BE49-F238E27FC236}">
                <a16:creationId xmlns:a16="http://schemas.microsoft.com/office/drawing/2014/main" id="{455C4755-5562-4734-95DA-11997D2204AF}"/>
              </a:ext>
            </a:extLst>
          </p:cNvPr>
          <p:cNvSpPr/>
          <p:nvPr/>
        </p:nvSpPr>
        <p:spPr>
          <a:xfrm rot="9339579">
            <a:off x="7825256" y="5707376"/>
            <a:ext cx="391268" cy="394636"/>
          </a:xfrm>
          <a:prstGeom prst="strip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destra con strisce 10">
            <a:extLst>
              <a:ext uri="{FF2B5EF4-FFF2-40B4-BE49-F238E27FC236}">
                <a16:creationId xmlns:a16="http://schemas.microsoft.com/office/drawing/2014/main" id="{A553B5AE-E090-4430-9A90-3F3F0F446A47}"/>
              </a:ext>
            </a:extLst>
          </p:cNvPr>
          <p:cNvSpPr/>
          <p:nvPr/>
        </p:nvSpPr>
        <p:spPr>
          <a:xfrm>
            <a:off x="2819780" y="2253506"/>
            <a:ext cx="391268" cy="394636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13453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 uiExpand="1" build="p"/>
      <p:bldP spid="7" grpId="0" uiExpand="1" build="p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490F1C-88BF-47E5-96D3-D6797533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922" y="205146"/>
            <a:ext cx="8276920" cy="782648"/>
          </a:xfrm>
        </p:spPr>
        <p:txBody>
          <a:bodyPr/>
          <a:lstStyle/>
          <a:p>
            <a:pPr algn="ctr"/>
            <a:r>
              <a:rPr lang="it-IT" dirty="0"/>
              <a:t>3. Costruzione dello Schema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91061B-0E4C-45B9-A953-B8EBF9F02AB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119728" y="987794"/>
            <a:ext cx="5281032" cy="5613405"/>
          </a:xfrm>
          <a:prstGeom prst="rect">
            <a:avLst/>
          </a:prstGeom>
          <a:effectLst>
            <a:glow rad="152400">
              <a:schemeClr val="bg1">
                <a:alpha val="45000"/>
              </a:schemeClr>
            </a:glo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D423A1C-3912-4248-B7E3-5200EAFD5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579" y="1322879"/>
            <a:ext cx="2745500" cy="5236318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534A74A-C2D5-4685-9572-F16EC3A208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39445" y="6021035"/>
            <a:ext cx="7197725" cy="53816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85335" rIns="91440" bIns="45720" rtlCol="0" anchor="ctr" anchorCtr="0"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PLANING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• SCHEMA </a:t>
            </a:r>
            <a:r>
              <a:rPr lang="it-IT" dirty="0">
                <a:solidFill>
                  <a:srgbClr val="0070C0"/>
                </a:solidFill>
              </a:rPr>
              <a:t>• MAPPA </a:t>
            </a:r>
            <a:r>
              <a:rPr lang="it-IT" dirty="0">
                <a:solidFill>
                  <a:srgbClr val="FF0000"/>
                </a:solidFill>
              </a:rPr>
              <a:t>• …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B6AE96FA-C668-412C-82B5-F59ADD6AF68B}"/>
              </a:ext>
            </a:extLst>
          </p:cNvPr>
          <p:cNvSpPr txBox="1">
            <a:spLocks/>
          </p:cNvSpPr>
          <p:nvPr/>
        </p:nvSpPr>
        <p:spPr>
          <a:xfrm>
            <a:off x="203479" y="3196711"/>
            <a:ext cx="2745983" cy="3182258"/>
          </a:xfrm>
          <a:prstGeom prst="rect">
            <a:avLst/>
          </a:prstGeom>
        </p:spPr>
        <p:txBody>
          <a:bodyPr/>
          <a:lstStyle>
            <a:lvl1pPr marL="444480" indent="-444480" algn="l" defTabSz="863976" rtl="0" eaLnBrk="1" latinLnBrk="0" hangingPunct="1">
              <a:lnSpc>
                <a:spcPct val="90000"/>
              </a:lnSpc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799" kern="1200">
                <a:solidFill>
                  <a:srgbClr val="002060"/>
                </a:solidFill>
                <a:latin typeface="Franklin Gothic Heavy" panose="020B0903020102020204" pitchFamily="34" charset="0"/>
                <a:ea typeface="+mn-ea"/>
                <a:cs typeface="+mn-cs"/>
              </a:defRPr>
            </a:lvl1pPr>
            <a:lvl2pPr marL="647982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1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5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946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5935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23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9910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189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it-IT" sz="2600" dirty="0">
                <a:solidFill>
                  <a:srgbClr val="562B58"/>
                </a:solidFill>
              </a:rPr>
              <a:t>Dare un </a:t>
            </a:r>
            <a:br>
              <a:rPr lang="it-IT" sz="2600" dirty="0">
                <a:solidFill>
                  <a:srgbClr val="562B58"/>
                </a:solidFill>
              </a:rPr>
            </a:br>
            <a:r>
              <a:rPr lang="it-IT" sz="2600" dirty="0">
                <a:solidFill>
                  <a:srgbClr val="562B58"/>
                </a:solidFill>
              </a:rPr>
              <a:t>ordine </a:t>
            </a:r>
            <a:br>
              <a:rPr lang="it-IT" sz="2600" dirty="0">
                <a:solidFill>
                  <a:srgbClr val="562B58"/>
                </a:solidFill>
              </a:rPr>
            </a:br>
            <a:r>
              <a:rPr lang="it-IT" sz="2600" dirty="0">
                <a:solidFill>
                  <a:srgbClr val="562B58"/>
                </a:solidFill>
                <a:latin typeface="Franklin Gothic Demi Cond" panose="020B0706030402020204" pitchFamily="34" charset="0"/>
              </a:rPr>
              <a:t>(raggruppare) </a:t>
            </a:r>
            <a:br>
              <a:rPr lang="it-IT" sz="2600" dirty="0">
                <a:solidFill>
                  <a:srgbClr val="562B58"/>
                </a:solidFill>
              </a:rPr>
            </a:br>
            <a:r>
              <a:rPr lang="it-IT" sz="2600" dirty="0">
                <a:solidFill>
                  <a:srgbClr val="562B58"/>
                </a:solidFill>
              </a:rPr>
              <a:t>• contenuti</a:t>
            </a:r>
            <a:br>
              <a:rPr lang="it-IT" sz="2600" dirty="0">
                <a:solidFill>
                  <a:srgbClr val="562B58"/>
                </a:solidFill>
              </a:rPr>
            </a:br>
            <a:r>
              <a:rPr lang="it-IT" sz="2600" dirty="0">
                <a:solidFill>
                  <a:srgbClr val="562B58"/>
                </a:solidFill>
              </a:rPr>
              <a:t>• valori</a:t>
            </a:r>
            <a:br>
              <a:rPr lang="it-IT" sz="2600" dirty="0">
                <a:solidFill>
                  <a:srgbClr val="562B58"/>
                </a:solidFill>
              </a:rPr>
            </a:br>
            <a:r>
              <a:rPr lang="it-IT" sz="2600" dirty="0">
                <a:solidFill>
                  <a:srgbClr val="562B58"/>
                </a:solidFill>
              </a:rPr>
              <a:t>• risultati</a:t>
            </a:r>
            <a:br>
              <a:rPr lang="it-IT" sz="2600" dirty="0">
                <a:solidFill>
                  <a:srgbClr val="562B58"/>
                </a:solidFill>
              </a:rPr>
            </a:br>
            <a:r>
              <a:rPr lang="it-IT" sz="2600" dirty="0">
                <a:solidFill>
                  <a:srgbClr val="562B58"/>
                </a:solidFill>
              </a:rPr>
              <a:t>    › trovati</a:t>
            </a:r>
            <a:br>
              <a:rPr lang="it-IT" sz="2600" dirty="0">
                <a:solidFill>
                  <a:srgbClr val="562B58"/>
                </a:solidFill>
              </a:rPr>
            </a:br>
            <a:r>
              <a:rPr lang="it-IT" sz="2600" dirty="0">
                <a:solidFill>
                  <a:srgbClr val="562B58"/>
                </a:solidFill>
              </a:rPr>
              <a:t>    › scelti</a:t>
            </a:r>
          </a:p>
        </p:txBody>
      </p:sp>
    </p:spTree>
    <p:extLst>
      <p:ext uri="{BB962C8B-B14F-4D97-AF65-F5344CB8AC3E}">
        <p14:creationId xmlns:p14="http://schemas.microsoft.com/office/powerpoint/2010/main" val="1310663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490F1C-88BF-47E5-96D3-D6797533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922" y="205146"/>
            <a:ext cx="8276920" cy="782648"/>
          </a:xfrm>
        </p:spPr>
        <p:txBody>
          <a:bodyPr/>
          <a:lstStyle/>
          <a:p>
            <a:pPr algn="ctr"/>
            <a:r>
              <a:rPr lang="it-IT" dirty="0"/>
              <a:t>3. Costruzione dello Schema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91061B-0E4C-45B9-A953-B8EBF9F02AB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952760" y="2369127"/>
            <a:ext cx="1877352" cy="1995508"/>
          </a:xfrm>
          <a:prstGeom prst="rect">
            <a:avLst/>
          </a:prstGeom>
          <a:effectLst>
            <a:glow rad="152400">
              <a:schemeClr val="bg1">
                <a:alpha val="45000"/>
              </a:schemeClr>
            </a:glow>
          </a:effec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534A74A-C2D5-4685-9572-F16EC3A208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39445" y="6021035"/>
            <a:ext cx="7197725" cy="53816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85335" rIns="91440" bIns="45720" rtlCol="0" anchor="ctr" anchorCtr="0"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PLANING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• SCHEMA </a:t>
            </a:r>
            <a:r>
              <a:rPr lang="it-IT" dirty="0">
                <a:solidFill>
                  <a:srgbClr val="0070C0"/>
                </a:solidFill>
              </a:rPr>
              <a:t>• MAPPA </a:t>
            </a:r>
            <a:r>
              <a:rPr lang="it-IT" dirty="0">
                <a:solidFill>
                  <a:srgbClr val="FF0000"/>
                </a:solidFill>
              </a:rPr>
              <a:t>• …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C12EDE60-DCF6-A6C6-0DA8-9FBA2CA7AC3B}"/>
              </a:ext>
            </a:extLst>
          </p:cNvPr>
          <p:cNvSpPr txBox="1">
            <a:spLocks/>
          </p:cNvSpPr>
          <p:nvPr/>
        </p:nvSpPr>
        <p:spPr>
          <a:xfrm>
            <a:off x="3515808" y="1354660"/>
            <a:ext cx="4488872" cy="45058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defTabSz="863976">
              <a:lnSpc>
                <a:spcPts val="2800"/>
              </a:lnSpc>
              <a:spcBef>
                <a:spcPts val="200"/>
              </a:spcBef>
              <a:buClr>
                <a:srgbClr val="00B050"/>
              </a:buClr>
              <a:buFont typeface="Wingdings" panose="05000000000000000000" pitchFamily="2" charset="2"/>
              <a:buNone/>
              <a:tabLst>
                <a:tab pos="449263" algn="r"/>
                <a:tab pos="539750" algn="l"/>
              </a:tabLst>
              <a:defRPr sz="2600">
                <a:solidFill>
                  <a:srgbClr val="562B58"/>
                </a:solidFill>
                <a:latin typeface="Franklin Gothic Heavy" panose="020B0903020102020204" pitchFamily="34" charset="0"/>
              </a:defRPr>
            </a:lvl1pPr>
            <a:lvl2pPr marL="647982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/>
            </a:lvl2pPr>
            <a:lvl3pPr marL="1079971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/>
            </a:lvl3pPr>
            <a:lvl4pPr marL="1511958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4pPr>
            <a:lvl5pPr marL="1943946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5pPr>
            <a:lvl6pPr marL="2375935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6pPr>
            <a:lvl7pPr marL="2807923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7pPr>
            <a:lvl8pPr marL="3239910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8pPr>
            <a:lvl9pPr marL="3671898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9pPr>
          </a:lstStyle>
          <a:p>
            <a:pPr>
              <a:lnSpc>
                <a:spcPts val="2600"/>
              </a:lnSpc>
            </a:pPr>
            <a:r>
              <a:rPr lang="it-IT" sz="2400" dirty="0">
                <a:solidFill>
                  <a:srgbClr val="FF0000"/>
                </a:solidFill>
              </a:rPr>
              <a:t>13. Funzionamento</a:t>
            </a: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rgbClr val="FF0000"/>
                </a:solidFill>
              </a:rPr>
              <a:t>14. Fasi</a:t>
            </a: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rgbClr val="FF0000"/>
                </a:solidFill>
              </a:rPr>
              <a:t>15. Condizioni/Precauzioni</a:t>
            </a: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rgbClr val="FF0000"/>
                </a:solidFill>
              </a:rPr>
              <a:t>16. Motivazioni</a:t>
            </a:r>
          </a:p>
          <a:p>
            <a:pPr>
              <a:lnSpc>
                <a:spcPts val="2600"/>
              </a:lnSpc>
              <a:spcBef>
                <a:spcPts val="1000"/>
              </a:spcBef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17. Aspettative</a:t>
            </a: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18. Premessa/e</a:t>
            </a: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19. Conclusione</a:t>
            </a: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20. Aspetto storico</a:t>
            </a:r>
          </a:p>
          <a:p>
            <a:pPr>
              <a:lnSpc>
                <a:spcPts val="2600"/>
              </a:lnSpc>
              <a:spcBef>
                <a:spcPts val="1000"/>
              </a:spcBef>
            </a:pPr>
            <a:r>
              <a:rPr lang="it-IT" sz="2400" dirty="0">
                <a:solidFill>
                  <a:srgbClr val="002060"/>
                </a:solidFill>
              </a:rPr>
              <a:t>21. Valore commerciale</a:t>
            </a: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rgbClr val="002060"/>
                </a:solidFill>
              </a:rPr>
              <a:t>22. Diffusione geografica</a:t>
            </a: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rgbClr val="002060"/>
                </a:solidFill>
              </a:rPr>
              <a:t>23. (R) industrializzazione</a:t>
            </a: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rgbClr val="002060"/>
                </a:solidFill>
              </a:rPr>
              <a:t>24. (R) socio-politico-religioso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A03BBD0-ACDA-4977-3E71-C4FA155928E5}"/>
              </a:ext>
            </a:extLst>
          </p:cNvPr>
          <p:cNvSpPr txBox="1">
            <a:spLocks/>
          </p:cNvSpPr>
          <p:nvPr/>
        </p:nvSpPr>
        <p:spPr>
          <a:xfrm>
            <a:off x="7830112" y="1251509"/>
            <a:ext cx="4488872" cy="45058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defTabSz="863976">
              <a:lnSpc>
                <a:spcPts val="2800"/>
              </a:lnSpc>
              <a:spcBef>
                <a:spcPts val="200"/>
              </a:spcBef>
              <a:buClr>
                <a:srgbClr val="00B050"/>
              </a:buClr>
              <a:buFont typeface="Wingdings" panose="05000000000000000000" pitchFamily="2" charset="2"/>
              <a:buNone/>
              <a:tabLst>
                <a:tab pos="449263" algn="r"/>
                <a:tab pos="539750" algn="l"/>
              </a:tabLst>
              <a:defRPr sz="2600">
                <a:solidFill>
                  <a:srgbClr val="562B58"/>
                </a:solidFill>
                <a:latin typeface="Franklin Gothic Heavy" panose="020B0903020102020204" pitchFamily="34" charset="0"/>
              </a:defRPr>
            </a:lvl1pPr>
            <a:lvl2pPr marL="647982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/>
            </a:lvl2pPr>
            <a:lvl3pPr marL="1079971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/>
            </a:lvl3pPr>
            <a:lvl4pPr marL="1511958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4pPr>
            <a:lvl5pPr marL="1943946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5pPr>
            <a:lvl6pPr marL="2375935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6pPr>
            <a:lvl7pPr marL="2807923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7pPr>
            <a:lvl8pPr marL="3239910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8pPr>
            <a:lvl9pPr marL="3671898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9pPr>
          </a:lstStyle>
          <a:p>
            <a:pPr>
              <a:lnSpc>
                <a:spcPts val="2600"/>
              </a:lnSpc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25. (R) informatica</a:t>
            </a: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26. M.C.S.</a:t>
            </a: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27. Aspetto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Psicologio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28. Asp.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Socioloico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2600"/>
              </a:lnSpc>
              <a:spcBef>
                <a:spcPts val="1000"/>
              </a:spcBef>
            </a:pPr>
            <a:r>
              <a:rPr lang="it-IT" sz="2400" dirty="0">
                <a:solidFill>
                  <a:srgbClr val="002060"/>
                </a:solidFill>
              </a:rPr>
              <a:t>•••   </a:t>
            </a: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rgbClr val="002060"/>
                </a:solidFill>
              </a:rPr>
              <a:t>“Sicurezza” </a:t>
            </a: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rgbClr val="002060"/>
                </a:solidFill>
              </a:rPr>
              <a:t>“Globalizzazione”</a:t>
            </a: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rgbClr val="002060"/>
                </a:solidFill>
              </a:rPr>
              <a:t>“Manutenzione”</a:t>
            </a:r>
          </a:p>
          <a:p>
            <a:pPr>
              <a:lnSpc>
                <a:spcPts val="2600"/>
              </a:lnSpc>
            </a:pPr>
            <a:r>
              <a:rPr lang="it-IT" sz="2400" dirty="0">
                <a:solidFill>
                  <a:srgbClr val="002060"/>
                </a:solidFill>
              </a:rPr>
              <a:t>“INNOVAZIONE”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C6723BA-1369-771F-3DD5-1DBE2EEEBF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37170" y="4608737"/>
            <a:ext cx="1877352" cy="1995508"/>
          </a:xfrm>
          <a:prstGeom prst="rect">
            <a:avLst/>
          </a:prstGeom>
          <a:effectLst>
            <a:glow rad="152400">
              <a:schemeClr val="bg1">
                <a:alpha val="45000"/>
              </a:schemeClr>
            </a:glow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D568050-451D-24E6-5205-6750D2BA23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574" y="298803"/>
            <a:ext cx="1877352" cy="1995508"/>
          </a:xfrm>
          <a:prstGeom prst="rect">
            <a:avLst/>
          </a:prstGeom>
          <a:effectLst>
            <a:glow rad="152400">
              <a:schemeClr val="bg1">
                <a:alpha val="45000"/>
              </a:schemeClr>
            </a:glow>
          </a:effectLst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B6AE96FA-C668-412C-82B5-F59ADD6AF68B}"/>
              </a:ext>
            </a:extLst>
          </p:cNvPr>
          <p:cNvSpPr txBox="1">
            <a:spLocks/>
          </p:cNvSpPr>
          <p:nvPr/>
        </p:nvSpPr>
        <p:spPr>
          <a:xfrm>
            <a:off x="387288" y="1746826"/>
            <a:ext cx="5043057" cy="4821695"/>
          </a:xfrm>
          <a:prstGeom prst="rect">
            <a:avLst/>
          </a:prstGeom>
        </p:spPr>
        <p:txBody>
          <a:bodyPr/>
          <a:lstStyle>
            <a:lvl1pPr marL="444480" indent="-444480" algn="l" defTabSz="863976" rtl="0" eaLnBrk="1" latinLnBrk="0" hangingPunct="1">
              <a:lnSpc>
                <a:spcPct val="90000"/>
              </a:lnSpc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799" kern="1200">
                <a:solidFill>
                  <a:srgbClr val="002060"/>
                </a:solidFill>
                <a:latin typeface="Franklin Gothic Heavy" panose="020B0903020102020204" pitchFamily="34" charset="0"/>
                <a:ea typeface="+mn-ea"/>
                <a:cs typeface="+mn-cs"/>
              </a:defRPr>
            </a:lvl1pPr>
            <a:lvl2pPr marL="647982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1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5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946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5935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23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9910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189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200"/>
              </a:spcBef>
              <a:buNone/>
              <a:tabLst>
                <a:tab pos="449263" algn="r"/>
                <a:tab pos="539750" algn="l"/>
              </a:tabLst>
            </a:pPr>
            <a:r>
              <a:rPr lang="it-IT" sz="2400" dirty="0">
                <a:solidFill>
                  <a:srgbClr val="562B58"/>
                </a:solidFill>
              </a:rPr>
              <a:t>	</a:t>
            </a:r>
            <a:r>
              <a:rPr lang="it-IT" sz="2400" dirty="0"/>
              <a:t>1. 	Definizione</a:t>
            </a:r>
          </a:p>
          <a:p>
            <a:pPr marL="0" indent="0">
              <a:lnSpc>
                <a:spcPts val="2600"/>
              </a:lnSpc>
              <a:spcBef>
                <a:spcPts val="200"/>
              </a:spcBef>
              <a:buNone/>
              <a:tabLst>
                <a:tab pos="449263" algn="r"/>
                <a:tab pos="539750" algn="l"/>
              </a:tabLst>
            </a:pPr>
            <a:r>
              <a:rPr lang="it-IT" sz="2400" dirty="0"/>
              <a:t>	2. 	Descrizione</a:t>
            </a:r>
          </a:p>
          <a:p>
            <a:pPr marL="0" indent="0">
              <a:lnSpc>
                <a:spcPts val="2600"/>
              </a:lnSpc>
              <a:spcBef>
                <a:spcPts val="200"/>
              </a:spcBef>
              <a:buNone/>
              <a:tabLst>
                <a:tab pos="449263" algn="r"/>
                <a:tab pos="539750" algn="l"/>
              </a:tabLst>
            </a:pPr>
            <a:r>
              <a:rPr lang="it-IT" sz="2400" dirty="0"/>
              <a:t>	3. 	Tipi</a:t>
            </a:r>
          </a:p>
          <a:p>
            <a:pPr marL="0" indent="0">
              <a:lnSpc>
                <a:spcPts val="2600"/>
              </a:lnSpc>
              <a:spcBef>
                <a:spcPts val="200"/>
              </a:spcBef>
              <a:buNone/>
              <a:tabLst>
                <a:tab pos="449263" algn="r"/>
                <a:tab pos="539750" algn="l"/>
              </a:tabLst>
            </a:pPr>
            <a:r>
              <a:rPr lang="it-IT" sz="2400" dirty="0"/>
              <a:t>	4. 	Modi</a:t>
            </a:r>
          </a:p>
          <a:p>
            <a:pPr marL="0" indent="0">
              <a:lnSpc>
                <a:spcPts val="2600"/>
              </a:lnSpc>
              <a:spcBef>
                <a:spcPts val="1000"/>
              </a:spcBef>
              <a:buNone/>
              <a:tabLst>
                <a:tab pos="449263" algn="r"/>
                <a:tab pos="539750" algn="l"/>
              </a:tabLst>
            </a:pPr>
            <a:r>
              <a:rPr lang="it-IT" sz="2400" dirty="0">
                <a:solidFill>
                  <a:srgbClr val="FF0000"/>
                </a:solidFill>
              </a:rPr>
              <a:t>	5. 	Scopo/obiettivo</a:t>
            </a:r>
          </a:p>
          <a:p>
            <a:pPr marL="0" indent="0">
              <a:lnSpc>
                <a:spcPts val="2600"/>
              </a:lnSpc>
              <a:spcBef>
                <a:spcPts val="200"/>
              </a:spcBef>
              <a:buNone/>
              <a:tabLst>
                <a:tab pos="449263" algn="r"/>
                <a:tab pos="539750" algn="l"/>
              </a:tabLst>
            </a:pPr>
            <a:r>
              <a:rPr lang="it-IT" sz="2400" dirty="0">
                <a:solidFill>
                  <a:srgbClr val="FF0000"/>
                </a:solidFill>
              </a:rPr>
              <a:t>	6. 	Applicazione</a:t>
            </a:r>
          </a:p>
          <a:p>
            <a:pPr marL="0" indent="0">
              <a:lnSpc>
                <a:spcPts val="2600"/>
              </a:lnSpc>
              <a:spcBef>
                <a:spcPts val="200"/>
              </a:spcBef>
              <a:buNone/>
              <a:tabLst>
                <a:tab pos="449263" algn="r"/>
                <a:tab pos="539750" algn="l"/>
              </a:tabLst>
            </a:pPr>
            <a:r>
              <a:rPr lang="it-IT" sz="2400" dirty="0">
                <a:solidFill>
                  <a:srgbClr val="FF0000"/>
                </a:solidFill>
              </a:rPr>
              <a:t>	7. 	Esempio</a:t>
            </a:r>
          </a:p>
          <a:p>
            <a:pPr marL="0" indent="0">
              <a:lnSpc>
                <a:spcPts val="2600"/>
              </a:lnSpc>
              <a:spcBef>
                <a:spcPts val="200"/>
              </a:spcBef>
              <a:buNone/>
              <a:tabLst>
                <a:tab pos="449263" algn="r"/>
                <a:tab pos="539750" algn="l"/>
              </a:tabLst>
            </a:pPr>
            <a:r>
              <a:rPr lang="it-IT" sz="2400" dirty="0">
                <a:solidFill>
                  <a:srgbClr val="FF0000"/>
                </a:solidFill>
              </a:rPr>
              <a:t>	8. 	Formule</a:t>
            </a:r>
          </a:p>
          <a:p>
            <a:pPr marL="0" indent="0">
              <a:lnSpc>
                <a:spcPts val="2600"/>
              </a:lnSpc>
              <a:spcBef>
                <a:spcPts val="1000"/>
              </a:spcBef>
              <a:buNone/>
              <a:tabLst>
                <a:tab pos="449263" algn="r"/>
                <a:tab pos="539750" algn="l"/>
              </a:tabLst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	9. 	Grafico/tabella</a:t>
            </a:r>
          </a:p>
          <a:p>
            <a:pPr marL="0" indent="0">
              <a:lnSpc>
                <a:spcPts val="2600"/>
              </a:lnSpc>
              <a:spcBef>
                <a:spcPts val="200"/>
              </a:spcBef>
              <a:buNone/>
              <a:tabLst>
                <a:tab pos="449263" algn="r"/>
                <a:tab pos="539750" algn="l"/>
              </a:tabLst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	10.	Caratteristiche</a:t>
            </a:r>
          </a:p>
          <a:p>
            <a:pPr marL="0" indent="0">
              <a:lnSpc>
                <a:spcPts val="2600"/>
              </a:lnSpc>
              <a:spcBef>
                <a:spcPts val="200"/>
              </a:spcBef>
              <a:buNone/>
              <a:tabLst>
                <a:tab pos="449263" algn="r"/>
                <a:tab pos="539750" algn="l"/>
              </a:tabLst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11. Vantaggi</a:t>
            </a:r>
          </a:p>
          <a:p>
            <a:pPr marL="0" indent="0">
              <a:lnSpc>
                <a:spcPts val="2600"/>
              </a:lnSpc>
              <a:spcBef>
                <a:spcPts val="200"/>
              </a:spcBef>
              <a:buNone/>
              <a:tabLst>
                <a:tab pos="449263" algn="r"/>
                <a:tab pos="539750" algn="l"/>
              </a:tabLst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12. Svantaggi</a:t>
            </a:r>
          </a:p>
          <a:p>
            <a:pPr marL="0" indent="0">
              <a:lnSpc>
                <a:spcPts val="2600"/>
              </a:lnSpc>
              <a:spcBef>
                <a:spcPts val="200"/>
              </a:spcBef>
              <a:buNone/>
              <a:tabLst>
                <a:tab pos="449263" algn="r"/>
                <a:tab pos="539750" algn="l"/>
              </a:tabLst>
            </a:pP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54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0" grpId="0" uiExpand="1" build="p"/>
      <p:bldP spid="11" grpId="0" uiExpand="1" build="p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0,103 Fotocopiatrice Vettoriali, Illustrazioni e Clipart">
            <a:extLst>
              <a:ext uri="{FF2B5EF4-FFF2-40B4-BE49-F238E27FC236}">
                <a16:creationId xmlns:a16="http://schemas.microsoft.com/office/drawing/2014/main" id="{AAA0592A-118D-4C80-8A54-4088B458F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182">
            <a:off x="470756" y="901146"/>
            <a:ext cx="3160244" cy="2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A06D9EA-420C-4F61-8DC9-5DE3AD4FF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534">
            <a:off x="8494439" y="1415594"/>
            <a:ext cx="2192321" cy="292276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E225EA9-530D-45F6-9740-D71C4F16C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937" y="474653"/>
            <a:ext cx="8977564" cy="782648"/>
          </a:xfrm>
          <a:gradFill flip="none" rotWithShape="1">
            <a:gsLst>
              <a:gs pos="73000">
                <a:srgbClr val="FFFF00"/>
              </a:gs>
              <a:gs pos="0">
                <a:srgbClr val="FF9900"/>
              </a:gs>
              <a:gs pos="27000">
                <a:srgbClr val="FFFF00"/>
              </a:gs>
              <a:gs pos="51000">
                <a:srgbClr val="92D050">
                  <a:alpha val="84000"/>
                </a:srgbClr>
              </a:gs>
              <a:gs pos="99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0000" bIns="45720" rtlCol="0" anchor="ctr">
            <a:normAutofit fontScale="90000"/>
          </a:bodyPr>
          <a:lstStyle/>
          <a:p>
            <a:pPr algn="ctr"/>
            <a:r>
              <a:rPr lang="it-IT" dirty="0"/>
              <a:t>   4. RIELABORARE / SVILUPPARE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820B53-CC95-4D8D-87CA-E092DBCE95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9833" y="3429000"/>
            <a:ext cx="2646363" cy="2541588"/>
          </a:xfrm>
          <a:prstGeom prst="rect">
            <a:avLst/>
          </a:prstGeo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Ricopiare</a:t>
            </a:r>
          </a:p>
          <a:p>
            <a:r>
              <a:rPr lang="it-IT" dirty="0">
                <a:solidFill>
                  <a:srgbClr val="C00000"/>
                </a:solidFill>
              </a:rPr>
              <a:t>Fotocopia</a:t>
            </a:r>
          </a:p>
          <a:p>
            <a:r>
              <a:rPr lang="it-IT" dirty="0">
                <a:solidFill>
                  <a:srgbClr val="C00000"/>
                </a:solidFill>
              </a:rPr>
              <a:t>Dettato</a:t>
            </a:r>
          </a:p>
          <a:p>
            <a:r>
              <a:rPr lang="it-IT" dirty="0">
                <a:solidFill>
                  <a:srgbClr val="C00000"/>
                </a:solidFill>
              </a:rPr>
              <a:t>Riassunto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AB60D21-09FB-4967-8615-1DB121E20541}"/>
              </a:ext>
            </a:extLst>
          </p:cNvPr>
          <p:cNvSpPr txBox="1">
            <a:spLocks/>
          </p:cNvSpPr>
          <p:nvPr/>
        </p:nvSpPr>
        <p:spPr>
          <a:xfrm>
            <a:off x="7826190" y="4423999"/>
            <a:ext cx="3250685" cy="2228261"/>
          </a:xfrm>
          <a:prstGeom prst="rect">
            <a:avLst/>
          </a:prstGeom>
        </p:spPr>
        <p:txBody>
          <a:bodyPr/>
          <a:lstStyle>
            <a:lvl1pPr marL="444480" indent="-444480" defTabSz="863976">
              <a:lnSpc>
                <a:spcPct val="90000"/>
              </a:lnSpc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799">
                <a:solidFill>
                  <a:srgbClr val="C00000"/>
                </a:solidFill>
                <a:latin typeface="Franklin Gothic Heavy" panose="020B0903020102020204" pitchFamily="34" charset="0"/>
              </a:defRPr>
            </a:lvl1pPr>
            <a:lvl2pPr marL="647982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/>
            </a:lvl2pPr>
            <a:lvl3pPr marL="1079971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/>
            </a:lvl3pPr>
            <a:lvl4pPr marL="1511958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4pPr>
            <a:lvl5pPr marL="1943946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5pPr>
            <a:lvl6pPr marL="2375935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6pPr>
            <a:lvl7pPr marL="2807923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7pPr>
            <a:lvl8pPr marL="3239910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8pPr>
            <a:lvl9pPr marL="3671898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9pPr>
          </a:lstStyle>
          <a:p>
            <a:pPr>
              <a:buClr>
                <a:srgbClr val="C00000"/>
              </a:buClr>
            </a:pPr>
            <a:r>
              <a:rPr lang="it-IT" dirty="0" err="1">
                <a:solidFill>
                  <a:srgbClr val="002060"/>
                </a:solidFill>
              </a:rPr>
              <a:t>Illustare</a:t>
            </a:r>
            <a:endParaRPr lang="it-IT" dirty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it-IT" dirty="0" err="1">
                <a:solidFill>
                  <a:srgbClr val="002060"/>
                </a:solidFill>
              </a:rPr>
              <a:t>Ri</a:t>
            </a:r>
            <a:r>
              <a:rPr lang="it-IT" dirty="0">
                <a:solidFill>
                  <a:srgbClr val="002060"/>
                </a:solidFill>
              </a:rPr>
              <a:t>-Ordinare</a:t>
            </a:r>
          </a:p>
          <a:p>
            <a:pPr>
              <a:buClr>
                <a:srgbClr val="C00000"/>
              </a:buClr>
            </a:pPr>
            <a:r>
              <a:rPr lang="it-IT" dirty="0">
                <a:solidFill>
                  <a:srgbClr val="002060"/>
                </a:solidFill>
              </a:rPr>
              <a:t>Motivare</a:t>
            </a:r>
          </a:p>
          <a:p>
            <a:pPr>
              <a:buClr>
                <a:srgbClr val="C00000"/>
              </a:buClr>
            </a:pPr>
            <a:r>
              <a:rPr lang="it-IT" dirty="0">
                <a:solidFill>
                  <a:srgbClr val="002060"/>
                </a:solidFill>
              </a:rPr>
              <a:t>… Valutare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304D47D-EE30-40D0-80A8-5142E2DC7795}"/>
              </a:ext>
            </a:extLst>
          </p:cNvPr>
          <p:cNvSpPr txBox="1">
            <a:spLocks/>
          </p:cNvSpPr>
          <p:nvPr/>
        </p:nvSpPr>
        <p:spPr>
          <a:xfrm>
            <a:off x="5618197" y="1410492"/>
            <a:ext cx="3457950" cy="7826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4000">
                <a:srgbClr val="00B050">
                  <a:alpha val="89000"/>
                </a:srgbClr>
              </a:gs>
              <a:gs pos="0">
                <a:srgbClr val="17671B"/>
              </a:gs>
              <a:gs pos="28000">
                <a:srgbClr val="009A00">
                  <a:alpha val="68000"/>
                </a:srgbClr>
              </a:gs>
              <a:gs pos="59000">
                <a:srgbClr val="92D050">
                  <a:alpha val="84000"/>
                </a:srgbClr>
              </a:gs>
              <a:gs pos="99000">
                <a:srgbClr val="17671B">
                  <a:alpha val="8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0000" bIns="45720" rtlCol="0" anchor="ctr">
            <a:normAutofit fontScale="90000" lnSpcReduction="10000"/>
          </a:bodyPr>
          <a:lstStyle>
            <a:defPPr>
              <a:defRPr lang="en-US"/>
            </a:defPPr>
            <a:lvl1pPr algn="ctr" defTabSz="864017">
              <a:lnSpc>
                <a:spcPct val="90000"/>
              </a:lnSpc>
              <a:spcBef>
                <a:spcPct val="0"/>
              </a:spcBef>
              <a:buNone/>
              <a:defRPr sz="4158" spc="600">
                <a:ln w="28575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  <a:ea typeface="+mj-ea"/>
                <a:cs typeface="+mj-cs"/>
              </a:defRPr>
            </a:lvl1pPr>
          </a:lstStyle>
          <a:p>
            <a:r>
              <a:rPr lang="it-IT" dirty="0">
                <a:ln w="19050" cmpd="sng"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Cos’È</a:t>
            </a:r>
            <a:r>
              <a:rPr lang="it-IT" dirty="0"/>
              <a:t>  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3AFA5D52-299A-469C-8782-065569DAD49E}"/>
              </a:ext>
            </a:extLst>
          </p:cNvPr>
          <p:cNvSpPr txBox="1">
            <a:spLocks/>
          </p:cNvSpPr>
          <p:nvPr/>
        </p:nvSpPr>
        <p:spPr>
          <a:xfrm>
            <a:off x="637118" y="5510596"/>
            <a:ext cx="3521896" cy="7826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4000">
                <a:srgbClr val="00B050">
                  <a:alpha val="89000"/>
                </a:srgbClr>
              </a:gs>
              <a:gs pos="0">
                <a:srgbClr val="17671B"/>
              </a:gs>
              <a:gs pos="28000">
                <a:srgbClr val="009A00">
                  <a:alpha val="68000"/>
                </a:srgbClr>
              </a:gs>
              <a:gs pos="59000">
                <a:srgbClr val="92D050">
                  <a:alpha val="84000"/>
                </a:srgbClr>
              </a:gs>
              <a:gs pos="99000">
                <a:srgbClr val="17671B">
                  <a:alpha val="8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0000" bIns="45720" rtlCol="0" anchor="ctr">
            <a:noAutofit/>
          </a:bodyPr>
          <a:lstStyle>
            <a:lvl1pPr algn="ctr" defTabSz="864017">
              <a:lnSpc>
                <a:spcPct val="90000"/>
              </a:lnSpc>
              <a:spcBef>
                <a:spcPct val="0"/>
              </a:spcBef>
              <a:buNone/>
              <a:defRPr sz="4158" spc="600">
                <a:ln w="28575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  <a:ea typeface="+mj-ea"/>
                <a:cs typeface="+mj-cs"/>
              </a:defRPr>
            </a:lvl1pPr>
          </a:lstStyle>
          <a:p>
            <a:r>
              <a:rPr lang="it-IT" sz="3200" spc="0" dirty="0">
                <a:ln w="19050" cmpd="sng">
                  <a:solidFill>
                    <a:srgbClr val="FFFF00"/>
                  </a:solidFill>
                </a:ln>
              </a:rPr>
              <a:t>   </a:t>
            </a:r>
            <a:r>
              <a:rPr lang="it-IT" sz="3200" spc="0" dirty="0">
                <a:ln w="19050" cmpd="sng">
                  <a:solidFill>
                    <a:schemeClr val="bg1"/>
                  </a:solidFill>
                </a:ln>
              </a:rPr>
              <a:t>Cosa non È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B325569-9912-4C71-9A37-6BF3C87A84EA}"/>
              </a:ext>
            </a:extLst>
          </p:cNvPr>
          <p:cNvSpPr txBox="1">
            <a:spLocks/>
          </p:cNvSpPr>
          <p:nvPr/>
        </p:nvSpPr>
        <p:spPr>
          <a:xfrm>
            <a:off x="4732766" y="2444291"/>
            <a:ext cx="3633689" cy="2594933"/>
          </a:xfrm>
          <a:prstGeom prst="rect">
            <a:avLst/>
          </a:prstGeom>
        </p:spPr>
        <p:txBody>
          <a:bodyPr/>
          <a:lstStyle>
            <a:lvl1pPr marL="444480" indent="-444480" defTabSz="863976">
              <a:lnSpc>
                <a:spcPct val="90000"/>
              </a:lnSpc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799">
                <a:solidFill>
                  <a:srgbClr val="C00000"/>
                </a:solidFill>
                <a:latin typeface="Franklin Gothic Heavy" panose="020B0903020102020204" pitchFamily="34" charset="0"/>
              </a:defRPr>
            </a:lvl1pPr>
            <a:lvl2pPr marL="647982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/>
            </a:lvl2pPr>
            <a:lvl3pPr marL="1079971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/>
            </a:lvl3pPr>
            <a:lvl4pPr marL="1511958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4pPr>
            <a:lvl5pPr marL="1943946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5pPr>
            <a:lvl6pPr marL="2375935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6pPr>
            <a:lvl7pPr marL="2807923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7pPr>
            <a:lvl8pPr marL="3239910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8pPr>
            <a:lvl9pPr marL="3671898" indent="-215994" defTabSz="863976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/>
            </a:lvl9pPr>
          </a:lstStyle>
          <a:p>
            <a:pPr>
              <a:buClr>
                <a:srgbClr val="C00000"/>
              </a:buClr>
            </a:pPr>
            <a:r>
              <a:rPr lang="it-IT" dirty="0">
                <a:solidFill>
                  <a:srgbClr val="002060"/>
                </a:solidFill>
              </a:rPr>
              <a:t>Fusione</a:t>
            </a:r>
          </a:p>
          <a:p>
            <a:pPr>
              <a:buClr>
                <a:srgbClr val="C00000"/>
              </a:buClr>
            </a:pPr>
            <a:r>
              <a:rPr lang="it-IT" dirty="0">
                <a:solidFill>
                  <a:srgbClr val="002060"/>
                </a:solidFill>
              </a:rPr>
              <a:t>Integrare</a:t>
            </a:r>
          </a:p>
          <a:p>
            <a:pPr>
              <a:buClr>
                <a:srgbClr val="C00000"/>
              </a:buClr>
            </a:pPr>
            <a:r>
              <a:rPr lang="it-IT" dirty="0">
                <a:solidFill>
                  <a:srgbClr val="002060"/>
                </a:solidFill>
              </a:rPr>
              <a:t>Completare</a:t>
            </a:r>
          </a:p>
          <a:p>
            <a:pPr>
              <a:buClr>
                <a:srgbClr val="C00000"/>
              </a:buClr>
            </a:pPr>
            <a:r>
              <a:rPr lang="it-IT" dirty="0">
                <a:solidFill>
                  <a:srgbClr val="002060"/>
                </a:solidFill>
              </a:rPr>
              <a:t>Confrontare</a:t>
            </a:r>
          </a:p>
          <a:p>
            <a:pPr>
              <a:buClr>
                <a:srgbClr val="C00000"/>
              </a:buClr>
            </a:pPr>
            <a:r>
              <a:rPr lang="it-IT" dirty="0">
                <a:solidFill>
                  <a:srgbClr val="002060"/>
                </a:solidFill>
              </a:rPr>
              <a:t>Documentare</a:t>
            </a:r>
          </a:p>
        </p:txBody>
      </p:sp>
    </p:spTree>
    <p:extLst>
      <p:ext uri="{BB962C8B-B14F-4D97-AF65-F5344CB8AC3E}">
        <p14:creationId xmlns:p14="http://schemas.microsoft.com/office/powerpoint/2010/main" val="1849602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1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1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1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 uiExpand="1" build="p"/>
      <p:bldP spid="5" grpId="0" animBg="1"/>
      <p:bldP spid="7" grpId="0" animBg="1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04B9B38-CB1D-1E4F-9303-9D5F8069C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" r="56847" b="48748"/>
          <a:stretch/>
        </p:blipFill>
        <p:spPr>
          <a:xfrm rot="20935261">
            <a:off x="273541" y="763954"/>
            <a:ext cx="4890238" cy="332125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28DA7F3-AAC5-4F90-9B80-F7D89872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69" y="477967"/>
            <a:ext cx="8387251" cy="799302"/>
          </a:xfrm>
          <a:gradFill flip="none" rotWithShape="1">
            <a:gsLst>
              <a:gs pos="73000">
                <a:srgbClr val="FFFF00"/>
              </a:gs>
              <a:gs pos="0">
                <a:srgbClr val="FF9900"/>
              </a:gs>
              <a:gs pos="27000">
                <a:srgbClr val="FFFF00"/>
              </a:gs>
              <a:gs pos="51000">
                <a:srgbClr val="92D050">
                  <a:alpha val="84000"/>
                </a:srgbClr>
              </a:gs>
              <a:gs pos="99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0000" bIns="45720" rtlCol="0" anchor="ctr">
            <a:normAutofit fontScale="90000"/>
          </a:bodyPr>
          <a:lstStyle/>
          <a:p>
            <a:pPr algn="ctr"/>
            <a:r>
              <a:rPr lang="it-IT" spc="300" dirty="0"/>
              <a:t>5. Rielaborazione Finale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DD30EA0-9292-325C-8FD9-C1E9925278CD}"/>
              </a:ext>
            </a:extLst>
          </p:cNvPr>
          <p:cNvSpPr txBox="1">
            <a:spLocks/>
          </p:cNvSpPr>
          <p:nvPr/>
        </p:nvSpPr>
        <p:spPr>
          <a:xfrm>
            <a:off x="5941993" y="1767535"/>
            <a:ext cx="4262627" cy="3975784"/>
          </a:xfrm>
          <a:prstGeom prst="rect">
            <a:avLst/>
          </a:prstGeom>
        </p:spPr>
        <p:txBody>
          <a:bodyPr>
            <a:normAutofit/>
          </a:bodyPr>
          <a:lstStyle>
            <a:lvl1pPr marL="444480" indent="-444480" algn="l" defTabSz="863976" rtl="0" eaLnBrk="1" latinLnBrk="0" hangingPunct="1">
              <a:lnSpc>
                <a:spcPct val="90000"/>
              </a:lnSpc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799" kern="1200">
                <a:solidFill>
                  <a:srgbClr val="002060"/>
                </a:solidFill>
                <a:latin typeface="Franklin Gothic Heavy" panose="020B0903020102020204" pitchFamily="34" charset="0"/>
                <a:ea typeface="+mn-ea"/>
                <a:cs typeface="+mn-cs"/>
              </a:defRPr>
            </a:lvl1pPr>
            <a:lvl2pPr marL="647982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1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5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946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5935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23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9910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189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FF0000"/>
                </a:solidFill>
              </a:rPr>
              <a:t>Rispetto delle norme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di impaginazione</a:t>
            </a:r>
          </a:p>
          <a:p>
            <a:pPr marL="915987" lvl="1" indent="-457200"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it-IT" sz="2799" dirty="0">
                <a:solidFill>
                  <a:srgbClr val="002060"/>
                </a:solidFill>
                <a:latin typeface="Franklin Gothic Heavy" panose="020B0903020102020204" pitchFamily="34" charset="0"/>
              </a:rPr>
              <a:t>( R ) Ditta </a:t>
            </a:r>
            <a:br>
              <a:rPr lang="it-IT" sz="2799" dirty="0">
                <a:solidFill>
                  <a:srgbClr val="002060"/>
                </a:solidFill>
                <a:latin typeface="Franklin Gothic Heavy" panose="020B0903020102020204" pitchFamily="34" charset="0"/>
              </a:rPr>
            </a:br>
            <a:r>
              <a:rPr lang="it-IT" sz="2799" dirty="0">
                <a:solidFill>
                  <a:srgbClr val="002060"/>
                </a:solidFill>
                <a:latin typeface="Franklin Gothic Heavy" panose="020B0903020102020204" pitchFamily="34" charset="0"/>
              </a:rPr>
              <a:t>(manuale Qualità)</a:t>
            </a:r>
          </a:p>
          <a:p>
            <a:pPr marL="915987" indent="-457200">
              <a:buFont typeface="Wingdings" panose="05000000000000000000" pitchFamily="2" charset="2"/>
              <a:buChar char="Ø"/>
            </a:pPr>
            <a:r>
              <a:rPr lang="it-IT" dirty="0"/>
              <a:t>( R ) Scuola </a:t>
            </a:r>
            <a:br>
              <a:rPr lang="it-IT" dirty="0"/>
            </a:br>
            <a:r>
              <a:rPr lang="it-IT" dirty="0"/>
              <a:t>Università</a:t>
            </a:r>
          </a:p>
          <a:p>
            <a:pPr marL="915987" indent="-457200">
              <a:buFont typeface="Wingdings" panose="05000000000000000000" pitchFamily="2" charset="2"/>
              <a:buChar char="Ø"/>
            </a:pPr>
            <a:r>
              <a:rPr lang="it-IT" dirty="0"/>
              <a:t>( R ) Tipografia </a:t>
            </a:r>
            <a:br>
              <a:rPr lang="it-IT" dirty="0"/>
            </a:br>
            <a:r>
              <a:rPr lang="it-IT" dirty="0"/>
              <a:t>Stampa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D339453-D232-9323-54D7-9EEFEEC1A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299" y="17554430"/>
            <a:ext cx="1212850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5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1 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5371FD4A-6A24-FEAD-23DC-A11A89ACE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299" y="52398461"/>
            <a:ext cx="16733840" cy="316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1.1. sottopunto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CFABA4B7-291C-2B5A-5FE7-B2EC3FF35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20731016"/>
            <a:ext cx="16735427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1.2. sottopunto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EEB6AD4B-B040-BAD1-34E7-85260F6F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23574228"/>
            <a:ext cx="8836026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perché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EE4010C2-1879-2496-8BDC-87B2D0E31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26417440"/>
            <a:ext cx="13088939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motivazioni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BA942C25-E4E2-D391-71AB-DAB2672D3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32105452"/>
            <a:ext cx="14177964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modo/studio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463E5AD4-4C54-B67D-1BBB-36B45B70F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34955014"/>
            <a:ext cx="18316578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documentazione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61DE5F25-4BBB-141B-4470-4830EC674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40641438"/>
            <a:ext cx="10167939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obiettivo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6FAB0AC6-CD75-67DD-D3C9-3169752F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5333" y="11047268"/>
            <a:ext cx="7985126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Scrivere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1AF0C366-8F33-5F6D-C8D0-C7D1D1AFD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1972" y="25095053"/>
            <a:ext cx="7981951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Valutare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C082D750-219C-66A5-829D-CB574018B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43160" y="14833455"/>
            <a:ext cx="4672013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Fare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D20FF00B-D49D-3C2E-2D14-6A900AF3E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7708" y="31222802"/>
            <a:ext cx="11187114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Confrontare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051E8698-034A-7D09-2CF8-F7BAFF04F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4795" y="21540641"/>
            <a:ext cx="8885239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Scegliere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8234E0CD-A634-9126-4BC2-83EA523EF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0533" y="42168612"/>
            <a:ext cx="13871577" cy="454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68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7. 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8CA9FD-093E-CB2D-9514-04FB5776A900}"/>
              </a:ext>
            </a:extLst>
          </p:cNvPr>
          <p:cNvSpPr txBox="1"/>
          <p:nvPr/>
        </p:nvSpPr>
        <p:spPr>
          <a:xfrm>
            <a:off x="734198" y="4815346"/>
            <a:ext cx="3090549" cy="5230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sz="2799" dirty="0">
                <a:solidFill>
                  <a:srgbClr val="FFFF00"/>
                </a:solidFill>
                <a:latin typeface="Franklin Gothic Heavy" panose="020B0903020102020204" pitchFamily="34" charset="0"/>
              </a:rPr>
              <a:t>146.000 Risultati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30F3E26A-BE5B-C7EF-AC86-23A0542699E4}"/>
              </a:ext>
            </a:extLst>
          </p:cNvPr>
          <p:cNvSpPr/>
          <p:nvPr/>
        </p:nvSpPr>
        <p:spPr>
          <a:xfrm>
            <a:off x="589935" y="3429000"/>
            <a:ext cx="1553497" cy="690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194" name="Freccia in giù 8193">
            <a:extLst>
              <a:ext uri="{FF2B5EF4-FFF2-40B4-BE49-F238E27FC236}">
                <a16:creationId xmlns:a16="http://schemas.microsoft.com/office/drawing/2014/main" id="{A491BA1F-2713-1CA6-1C05-25C1225312BF}"/>
              </a:ext>
            </a:extLst>
          </p:cNvPr>
          <p:cNvSpPr/>
          <p:nvPr/>
        </p:nvSpPr>
        <p:spPr>
          <a:xfrm>
            <a:off x="973338" y="4021394"/>
            <a:ext cx="481836" cy="760063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48E957C9-C786-830B-1D50-F72C182B4096}"/>
              </a:ext>
            </a:extLst>
          </p:cNvPr>
          <p:cNvSpPr/>
          <p:nvPr/>
        </p:nvSpPr>
        <p:spPr>
          <a:xfrm rot="20864395">
            <a:off x="1766704" y="1668783"/>
            <a:ext cx="2556388" cy="6907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196" name="Immagine 8195">
            <a:extLst>
              <a:ext uri="{FF2B5EF4-FFF2-40B4-BE49-F238E27FC236}">
                <a16:creationId xmlns:a16="http://schemas.microsoft.com/office/drawing/2014/main" id="{EE763CB6-1C1E-FC48-A11D-DD0457BFE4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75" t="18771" r="13857" b="10666"/>
          <a:stretch/>
        </p:blipFill>
        <p:spPr>
          <a:xfrm>
            <a:off x="6194639" y="4356750"/>
            <a:ext cx="4352511" cy="2501250"/>
          </a:xfrm>
          <a:prstGeom prst="rect">
            <a:avLst/>
          </a:prstGeom>
        </p:spPr>
      </p:pic>
      <p:pic>
        <p:nvPicPr>
          <p:cNvPr id="75" name="Immagine 74">
            <a:extLst>
              <a:ext uri="{FF2B5EF4-FFF2-40B4-BE49-F238E27FC236}">
                <a16:creationId xmlns:a16="http://schemas.microsoft.com/office/drawing/2014/main" id="{5E5E6F27-D431-D46D-7241-68BF3CE4C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75" t="18771" r="13857" b="10666"/>
          <a:stretch/>
        </p:blipFill>
        <p:spPr>
          <a:xfrm>
            <a:off x="3116770" y="2314319"/>
            <a:ext cx="11664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28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08E-6 0.01412 L -0.13835 0.01412 C -0.2005 0.01412 -0.2767 -0.0831 -0.2767 -0.16181 L -0.2767 -0.3375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5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animBg="1"/>
      <p:bldP spid="12" grpId="0" animBg="1"/>
      <p:bldP spid="8194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8DA7F3-AAC5-4F90-9B80-F7D89872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69" y="477967"/>
            <a:ext cx="8387251" cy="799302"/>
          </a:xfrm>
          <a:gradFill flip="none" rotWithShape="1">
            <a:gsLst>
              <a:gs pos="73000">
                <a:srgbClr val="FFFF00"/>
              </a:gs>
              <a:gs pos="0">
                <a:srgbClr val="FF9900"/>
              </a:gs>
              <a:gs pos="27000">
                <a:srgbClr val="FFFF00"/>
              </a:gs>
              <a:gs pos="51000">
                <a:srgbClr val="92D050">
                  <a:alpha val="84000"/>
                </a:srgbClr>
              </a:gs>
              <a:gs pos="99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0000" bIns="45720" rtlCol="0" anchor="ctr">
            <a:normAutofit fontScale="90000"/>
          </a:bodyPr>
          <a:lstStyle/>
          <a:p>
            <a:pPr algn="ctr"/>
            <a:r>
              <a:rPr lang="it-IT" spc="300" dirty="0"/>
              <a:t>5. Rielaborazione Finale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DD30EA0-9292-325C-8FD9-C1E9925278CD}"/>
              </a:ext>
            </a:extLst>
          </p:cNvPr>
          <p:cNvSpPr txBox="1">
            <a:spLocks/>
          </p:cNvSpPr>
          <p:nvPr/>
        </p:nvSpPr>
        <p:spPr>
          <a:xfrm>
            <a:off x="5941993" y="1767535"/>
            <a:ext cx="4262627" cy="3975784"/>
          </a:xfrm>
          <a:prstGeom prst="rect">
            <a:avLst/>
          </a:prstGeom>
        </p:spPr>
        <p:txBody>
          <a:bodyPr>
            <a:normAutofit/>
          </a:bodyPr>
          <a:lstStyle>
            <a:lvl1pPr marL="444480" indent="-444480" algn="l" defTabSz="863976" rtl="0" eaLnBrk="1" latinLnBrk="0" hangingPunct="1">
              <a:lnSpc>
                <a:spcPct val="90000"/>
              </a:lnSpc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799" kern="1200">
                <a:solidFill>
                  <a:srgbClr val="002060"/>
                </a:solidFill>
                <a:latin typeface="Franklin Gothic Heavy" panose="020B0903020102020204" pitchFamily="34" charset="0"/>
                <a:ea typeface="+mn-ea"/>
                <a:cs typeface="+mn-cs"/>
              </a:defRPr>
            </a:lvl1pPr>
            <a:lvl2pPr marL="647982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1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5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946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5935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23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9910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1898" indent="-215994" algn="l" defTabSz="86397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FF0000"/>
                </a:solidFill>
              </a:rPr>
              <a:t>Rispetto delle norme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di impaginazione</a:t>
            </a:r>
          </a:p>
          <a:p>
            <a:pPr marL="915987" lvl="1" indent="-457200">
              <a:spcBef>
                <a:spcPts val="945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it-IT" sz="2799" dirty="0">
                <a:solidFill>
                  <a:srgbClr val="002060"/>
                </a:solidFill>
                <a:latin typeface="Franklin Gothic Heavy" panose="020B0903020102020204" pitchFamily="34" charset="0"/>
              </a:rPr>
              <a:t>( R ) Ditta </a:t>
            </a:r>
            <a:br>
              <a:rPr lang="it-IT" sz="2799" dirty="0">
                <a:solidFill>
                  <a:srgbClr val="002060"/>
                </a:solidFill>
                <a:latin typeface="Franklin Gothic Heavy" panose="020B0903020102020204" pitchFamily="34" charset="0"/>
              </a:rPr>
            </a:br>
            <a:r>
              <a:rPr lang="it-IT" sz="2799" dirty="0">
                <a:solidFill>
                  <a:srgbClr val="002060"/>
                </a:solidFill>
                <a:latin typeface="Franklin Gothic Heavy" panose="020B0903020102020204" pitchFamily="34" charset="0"/>
              </a:rPr>
              <a:t>(manuale Qualità)</a:t>
            </a:r>
          </a:p>
          <a:p>
            <a:pPr marL="915987" indent="-457200">
              <a:buFont typeface="Wingdings" panose="05000000000000000000" pitchFamily="2" charset="2"/>
              <a:buChar char="Ø"/>
            </a:pPr>
            <a:r>
              <a:rPr lang="it-IT" dirty="0"/>
              <a:t>( R ) Scuola </a:t>
            </a:r>
            <a:br>
              <a:rPr lang="it-IT" dirty="0"/>
            </a:br>
            <a:r>
              <a:rPr lang="it-IT" dirty="0"/>
              <a:t>Università</a:t>
            </a:r>
          </a:p>
          <a:p>
            <a:pPr marL="915987" indent="-457200">
              <a:buFont typeface="Wingdings" panose="05000000000000000000" pitchFamily="2" charset="2"/>
              <a:buChar char="Ø"/>
            </a:pPr>
            <a:r>
              <a:rPr lang="it-IT" dirty="0"/>
              <a:t>( R ) Tipografia </a:t>
            </a:r>
            <a:br>
              <a:rPr lang="it-IT" dirty="0"/>
            </a:br>
            <a:r>
              <a:rPr lang="it-IT" dirty="0"/>
              <a:t>Stampa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D339453-D232-9323-54D7-9EEFEEC1A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299" y="17554430"/>
            <a:ext cx="1212850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5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1 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5371FD4A-6A24-FEAD-23DC-A11A89ACE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299" y="52398461"/>
            <a:ext cx="16733840" cy="316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1.1. sottopunto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CFABA4B7-291C-2B5A-5FE7-B2EC3FF35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20731016"/>
            <a:ext cx="16735427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1.2. sottopunto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EEB6AD4B-B040-BAD1-34E7-85260F6F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23574228"/>
            <a:ext cx="8836026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perché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EE4010C2-1879-2496-8BDC-87B2D0E31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26417440"/>
            <a:ext cx="13088939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motivazioni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BA942C25-E4E2-D391-71AB-DAB2672D3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32105452"/>
            <a:ext cx="14177964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modo/studio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463E5AD4-4C54-B67D-1BBB-36B45B70F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34955014"/>
            <a:ext cx="18316578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documentazione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61DE5F25-4BBB-141B-4470-4830EC674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627" y="40641438"/>
            <a:ext cx="10167939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800" b="1" i="0" u="none" strike="noStrike" cap="none" normalizeH="0" baseline="0">
                <a:ln>
                  <a:noFill/>
                </a:ln>
                <a:solidFill>
                  <a:srgbClr val="00A759"/>
                </a:solidFill>
                <a:effectLst/>
                <a:latin typeface="AvantGarde Bk BT" charset="0"/>
              </a:rPr>
              <a:t>obiettivo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6FAB0AC6-CD75-67DD-D3C9-3169752F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5333" y="11047268"/>
            <a:ext cx="7985126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Scrivere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1AF0C366-8F33-5F6D-C8D0-C7D1D1AFD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1972" y="25095053"/>
            <a:ext cx="7981951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Valutare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C082D750-219C-66A5-829D-CB574018B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43160" y="14833455"/>
            <a:ext cx="4672013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Fare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D20FF00B-D49D-3C2E-2D14-6A900AF3E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7708" y="31222802"/>
            <a:ext cx="11187114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Confrontare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051E8698-034A-7D09-2CF8-F7BAFF04F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4795" y="21540641"/>
            <a:ext cx="8885239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FrnkGothITC Bk BT" charset="0"/>
              </a:rPr>
              <a:t>Scegliere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8234E0CD-A634-9126-4BC2-83EA523EF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0533" y="42168612"/>
            <a:ext cx="13871577" cy="454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6800" b="1" i="0" u="none" strike="noStrike" cap="none" normalizeH="0" baseline="0">
                <a:ln>
                  <a:noFill/>
                </a:ln>
                <a:solidFill>
                  <a:srgbClr val="421F97"/>
                </a:solidFill>
                <a:effectLst/>
                <a:latin typeface="AvantGarde Bk BT" charset="0"/>
              </a:rPr>
              <a:t>7. Punto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CD2BD436-2CD5-CE49-8BF0-D8C13CF60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0779">
            <a:off x="551084" y="1728597"/>
            <a:ext cx="2857500" cy="4762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4D8B81C-5C3B-2E52-BE87-4D6CCAA4A3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4" b="31872"/>
          <a:stretch/>
        </p:blipFill>
        <p:spPr>
          <a:xfrm rot="21129733">
            <a:off x="133912" y="2517001"/>
            <a:ext cx="6025635" cy="376973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8CA9FD-093E-CB2D-9514-04FB5776A900}"/>
              </a:ext>
            </a:extLst>
          </p:cNvPr>
          <p:cNvSpPr txBox="1"/>
          <p:nvPr/>
        </p:nvSpPr>
        <p:spPr>
          <a:xfrm>
            <a:off x="3780555" y="5929854"/>
            <a:ext cx="1755006" cy="5230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sz="2799" dirty="0">
                <a:solidFill>
                  <a:srgbClr val="FFFF00"/>
                </a:solidFill>
                <a:latin typeface="Franklin Gothic Heavy" panose="020B0903020102020204" pitchFamily="34" charset="0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777666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3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505</Words>
  <Application>Microsoft Office PowerPoint</Application>
  <PresentationFormat>Personalizzato</PresentationFormat>
  <Paragraphs>169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3_Tema di Office</vt:lpstr>
      <vt:lpstr>4_Tema di Office</vt:lpstr>
      <vt:lpstr>Tema di Office</vt:lpstr>
      <vt:lpstr>5_Tema di Office</vt:lpstr>
      <vt:lpstr>6_Tema di Office</vt:lpstr>
      <vt:lpstr>Presentazione standard di PowerPoint</vt:lpstr>
      <vt:lpstr>*. Motivazioni</vt:lpstr>
      <vt:lpstr>1. Documentarsi</vt:lpstr>
      <vt:lpstr>2. Analisi / Studio</vt:lpstr>
      <vt:lpstr>3. Costruzione dello Schema</vt:lpstr>
      <vt:lpstr>3. Costruzione dello Schema</vt:lpstr>
      <vt:lpstr>   4. RIELABORARE / SVILUPPARE</vt:lpstr>
      <vt:lpstr>5. Rielaborazione Finale</vt:lpstr>
      <vt:lpstr>5. Rielaborazione Finale</vt:lpstr>
      <vt:lpstr>5. Rielaborazione Finale</vt:lpstr>
      <vt:lpstr>5. Rielaborazione Finale</vt:lpstr>
      <vt:lpstr>6. Conclusione / Introduzione</vt:lpstr>
      <vt:lpstr>* Copertina</vt:lpstr>
      <vt:lpstr>Anteprima / Miniature</vt:lpstr>
      <vt:lpstr>Anteprima / Miniature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RIELABORARE</dc:title>
  <dc:creator>pasquale granata</dc:creator>
  <cp:lastModifiedBy>pasquale granata</cp:lastModifiedBy>
  <cp:revision>28</cp:revision>
  <dcterms:created xsi:type="dcterms:W3CDTF">2022-02-14T07:23:56Z</dcterms:created>
  <dcterms:modified xsi:type="dcterms:W3CDTF">2022-04-26T06:22:34Z</dcterms:modified>
</cp:coreProperties>
</file>